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7" r:id="rId2"/>
    <p:sldId id="278" r:id="rId3"/>
    <p:sldId id="280" r:id="rId4"/>
    <p:sldId id="281" r:id="rId5"/>
    <p:sldId id="283" r:id="rId6"/>
    <p:sldId id="257" r:id="rId7"/>
    <p:sldId id="258" r:id="rId8"/>
    <p:sldId id="259" r:id="rId9"/>
    <p:sldId id="260" r:id="rId10"/>
    <p:sldId id="261" r:id="rId11"/>
    <p:sldId id="262" r:id="rId12"/>
    <p:sldId id="263" r:id="rId13"/>
    <p:sldId id="271" r:id="rId14"/>
    <p:sldId id="294" r:id="rId15"/>
    <p:sldId id="292" r:id="rId16"/>
    <p:sldId id="293" r:id="rId17"/>
    <p:sldId id="291" r:id="rId18"/>
    <p:sldId id="286" r:id="rId19"/>
    <p:sldId id="288" r:id="rId20"/>
    <p:sldId id="289" r:id="rId21"/>
    <p:sldId id="290" r:id="rId22"/>
    <p:sldId id="287" r:id="rId23"/>
    <p:sldId id="277" r:id="rId24"/>
    <p:sldId id="264" r:id="rId25"/>
    <p:sldId id="265" r:id="rId26"/>
    <p:sldId id="268" r:id="rId27"/>
    <p:sldId id="269" r:id="rId28"/>
    <p:sldId id="270"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F0FA"/>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6EF5DF-D52E-4D4D-8C25-AFE241181331}" v="955" dt="2024-04-26T23:08:25.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28" autoAdjust="0"/>
    <p:restoredTop sz="94660"/>
  </p:normalViewPr>
  <p:slideViewPr>
    <p:cSldViewPr snapToGrid="0">
      <p:cViewPr>
        <p:scale>
          <a:sx n="64" d="100"/>
          <a:sy n="64" d="100"/>
        </p:scale>
        <p:origin x="2172" y="10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um Afrooz Shaik" userId="81d90087d1904307" providerId="LiveId" clId="{DC6EF5DF-D52E-4D4D-8C25-AFE241181331}"/>
    <pc:docChg chg="undo redo custSel addSld delSld modSld sldOrd modMainMaster">
      <pc:chgData name="Anjum Afrooz Shaik" userId="81d90087d1904307" providerId="LiveId" clId="{DC6EF5DF-D52E-4D4D-8C25-AFE241181331}" dt="2024-04-27T03:11:23.137" v="6018" actId="1076"/>
      <pc:docMkLst>
        <pc:docMk/>
      </pc:docMkLst>
      <pc:sldChg chg="delSp modSp mod modTransition">
        <pc:chgData name="Anjum Afrooz Shaik" userId="81d90087d1904307" providerId="LiveId" clId="{DC6EF5DF-D52E-4D4D-8C25-AFE241181331}" dt="2024-04-17T04:43:43.290" v="2366"/>
        <pc:sldMkLst>
          <pc:docMk/>
          <pc:sldMk cId="3480688408" sldId="257"/>
        </pc:sldMkLst>
        <pc:spChg chg="mod">
          <ac:chgData name="Anjum Afrooz Shaik" userId="81d90087d1904307" providerId="LiveId" clId="{DC6EF5DF-D52E-4D4D-8C25-AFE241181331}" dt="2024-04-17T04:43:43.290" v="2366"/>
          <ac:spMkLst>
            <pc:docMk/>
            <pc:sldMk cId="3480688408" sldId="257"/>
            <ac:spMk id="2" creationId="{0EE7BC3B-339A-F654-EA68-4BFC2F436434}"/>
          </ac:spMkLst>
        </pc:spChg>
        <pc:spChg chg="mod">
          <ac:chgData name="Anjum Afrooz Shaik" userId="81d90087d1904307" providerId="LiveId" clId="{DC6EF5DF-D52E-4D4D-8C25-AFE241181331}" dt="2024-04-17T04:43:43.290" v="2366"/>
          <ac:spMkLst>
            <pc:docMk/>
            <pc:sldMk cId="3480688408" sldId="257"/>
            <ac:spMk id="3" creationId="{106DAD7B-0AB5-AB36-87D8-2BA41545DE2C}"/>
          </ac:spMkLst>
        </pc:spChg>
        <pc:spChg chg="mod">
          <ac:chgData name="Anjum Afrooz Shaik" userId="81d90087d1904307" providerId="LiveId" clId="{DC6EF5DF-D52E-4D4D-8C25-AFE241181331}" dt="2024-04-17T04:43:43.290" v="2366"/>
          <ac:spMkLst>
            <pc:docMk/>
            <pc:sldMk cId="3480688408" sldId="257"/>
            <ac:spMk id="56" creationId="{A22A320F-19AA-3A84-83F8-D5F6AA5710BF}"/>
          </ac:spMkLst>
        </pc:spChg>
        <pc:spChg chg="mod">
          <ac:chgData name="Anjum Afrooz Shaik" userId="81d90087d1904307" providerId="LiveId" clId="{DC6EF5DF-D52E-4D4D-8C25-AFE241181331}" dt="2024-04-17T04:43:43.290" v="2366"/>
          <ac:spMkLst>
            <pc:docMk/>
            <pc:sldMk cId="3480688408" sldId="257"/>
            <ac:spMk id="57" creationId="{C9F832A9-9791-EFBD-08F0-6DE68356EBDB}"/>
          </ac:spMkLst>
        </pc:spChg>
        <pc:spChg chg="mod">
          <ac:chgData name="Anjum Afrooz Shaik" userId="81d90087d1904307" providerId="LiveId" clId="{DC6EF5DF-D52E-4D4D-8C25-AFE241181331}" dt="2024-04-17T04:43:43.290" v="2366"/>
          <ac:spMkLst>
            <pc:docMk/>
            <pc:sldMk cId="3480688408" sldId="257"/>
            <ac:spMk id="58" creationId="{1BEDA48D-4F49-424F-BC40-F8A859FA2F77}"/>
          </ac:spMkLst>
        </pc:spChg>
        <pc:spChg chg="mod">
          <ac:chgData name="Anjum Afrooz Shaik" userId="81d90087d1904307" providerId="LiveId" clId="{DC6EF5DF-D52E-4D4D-8C25-AFE241181331}" dt="2024-04-17T04:43:43.290" v="2366"/>
          <ac:spMkLst>
            <pc:docMk/>
            <pc:sldMk cId="3480688408" sldId="257"/>
            <ac:spMk id="59" creationId="{8D152E0D-5480-C88B-F6F2-5D12F5DF2217}"/>
          </ac:spMkLst>
        </pc:spChg>
        <pc:picChg chg="mod">
          <ac:chgData name="Anjum Afrooz Shaik" userId="81d90087d1904307" providerId="LiveId" clId="{DC6EF5DF-D52E-4D4D-8C25-AFE241181331}" dt="2024-04-17T04:43:43.290" v="2366"/>
          <ac:picMkLst>
            <pc:docMk/>
            <pc:sldMk cId="3480688408" sldId="257"/>
            <ac:picMk id="20" creationId="{17DDF680-733A-81BD-BF55-7A6ABFFAC355}"/>
          </ac:picMkLst>
        </pc:picChg>
        <pc:picChg chg="mod">
          <ac:chgData name="Anjum Afrooz Shaik" userId="81d90087d1904307" providerId="LiveId" clId="{DC6EF5DF-D52E-4D4D-8C25-AFE241181331}" dt="2024-04-17T04:43:43.290" v="2366"/>
          <ac:picMkLst>
            <pc:docMk/>
            <pc:sldMk cId="3480688408" sldId="257"/>
            <ac:picMk id="22" creationId="{FA053B94-8999-E7B1-0937-E6D8FC4E9C1E}"/>
          </ac:picMkLst>
        </pc:picChg>
        <pc:picChg chg="mod">
          <ac:chgData name="Anjum Afrooz Shaik" userId="81d90087d1904307" providerId="LiveId" clId="{DC6EF5DF-D52E-4D4D-8C25-AFE241181331}" dt="2024-04-17T04:43:43.290" v="2366"/>
          <ac:picMkLst>
            <pc:docMk/>
            <pc:sldMk cId="3480688408" sldId="257"/>
            <ac:picMk id="26" creationId="{63B51C34-8C40-198D-3E2D-15DC0F507A5D}"/>
          </ac:picMkLst>
        </pc:picChg>
        <pc:picChg chg="mod modCrop">
          <ac:chgData name="Anjum Afrooz Shaik" userId="81d90087d1904307" providerId="LiveId" clId="{DC6EF5DF-D52E-4D4D-8C25-AFE241181331}" dt="2024-04-17T04:43:43.290" v="2366"/>
          <ac:picMkLst>
            <pc:docMk/>
            <pc:sldMk cId="3480688408" sldId="257"/>
            <ac:picMk id="28" creationId="{18826231-0ED5-5956-5B88-96B076CC0321}"/>
          </ac:picMkLst>
        </pc:picChg>
        <pc:picChg chg="mod">
          <ac:chgData name="Anjum Afrooz Shaik" userId="81d90087d1904307" providerId="LiveId" clId="{DC6EF5DF-D52E-4D4D-8C25-AFE241181331}" dt="2024-04-17T04:43:43.290" v="2366"/>
          <ac:picMkLst>
            <pc:docMk/>
            <pc:sldMk cId="3480688408" sldId="257"/>
            <ac:picMk id="30" creationId="{5E206D31-7973-6D74-2629-C613A69023CB}"/>
          </ac:picMkLst>
        </pc:picChg>
        <pc:picChg chg="mod">
          <ac:chgData name="Anjum Afrooz Shaik" userId="81d90087d1904307" providerId="LiveId" clId="{DC6EF5DF-D52E-4D4D-8C25-AFE241181331}" dt="2024-04-17T04:43:43.290" v="2366"/>
          <ac:picMkLst>
            <pc:docMk/>
            <pc:sldMk cId="3480688408" sldId="257"/>
            <ac:picMk id="36" creationId="{AD2C5DA3-8724-B6E3-A7E9-891C64BC1FEA}"/>
          </ac:picMkLst>
        </pc:picChg>
        <pc:picChg chg="mod">
          <ac:chgData name="Anjum Afrooz Shaik" userId="81d90087d1904307" providerId="LiveId" clId="{DC6EF5DF-D52E-4D4D-8C25-AFE241181331}" dt="2024-04-17T04:43:43.290" v="2366"/>
          <ac:picMkLst>
            <pc:docMk/>
            <pc:sldMk cId="3480688408" sldId="257"/>
            <ac:picMk id="38" creationId="{F40F9C4C-94A4-7AC8-0FD0-889E31BBB909}"/>
          </ac:picMkLst>
        </pc:picChg>
        <pc:picChg chg="del mod">
          <ac:chgData name="Anjum Afrooz Shaik" userId="81d90087d1904307" providerId="LiveId" clId="{DC6EF5DF-D52E-4D4D-8C25-AFE241181331}" dt="2024-04-16T06:08:28.735" v="15" actId="27803"/>
          <ac:picMkLst>
            <pc:docMk/>
            <pc:sldMk cId="3480688408" sldId="257"/>
            <ac:picMk id="61" creationId="{0EE7BC3B-339A-F654-EA68-4BFC2F436434}"/>
          </ac:picMkLst>
        </pc:picChg>
        <pc:picChg chg="del mod">
          <ac:chgData name="Anjum Afrooz Shaik" userId="81d90087d1904307" providerId="LiveId" clId="{DC6EF5DF-D52E-4D4D-8C25-AFE241181331}" dt="2024-04-16T06:08:28.735" v="15" actId="27803"/>
          <ac:picMkLst>
            <pc:docMk/>
            <pc:sldMk cId="3480688408" sldId="257"/>
            <ac:picMk id="63" creationId="{106DAD7B-0AB5-AB36-87D8-2BA41545DE2C}"/>
          </ac:picMkLst>
        </pc:picChg>
      </pc:sldChg>
      <pc:sldChg chg="addSp modSp modTransition">
        <pc:chgData name="Anjum Afrooz Shaik" userId="81d90087d1904307" providerId="LiveId" clId="{DC6EF5DF-D52E-4D4D-8C25-AFE241181331}" dt="2024-04-17T04:43:43.290" v="2366"/>
        <pc:sldMkLst>
          <pc:docMk/>
          <pc:sldMk cId="2110404577" sldId="258"/>
        </pc:sldMkLst>
        <pc:spChg chg="mod">
          <ac:chgData name="Anjum Afrooz Shaik" userId="81d90087d1904307" providerId="LiveId" clId="{DC6EF5DF-D52E-4D4D-8C25-AFE241181331}" dt="2024-04-17T04:43:43.290" v="2366"/>
          <ac:spMkLst>
            <pc:docMk/>
            <pc:sldMk cId="2110404577" sldId="258"/>
            <ac:spMk id="2" creationId="{11984A2F-41E8-8FA8-8F90-A368C437FC70}"/>
          </ac:spMkLst>
        </pc:spChg>
        <pc:spChg chg="mod">
          <ac:chgData name="Anjum Afrooz Shaik" userId="81d90087d1904307" providerId="LiveId" clId="{DC6EF5DF-D52E-4D4D-8C25-AFE241181331}" dt="2024-04-17T04:43:43.290" v="2366"/>
          <ac:spMkLst>
            <pc:docMk/>
            <pc:sldMk cId="2110404577" sldId="258"/>
            <ac:spMk id="3" creationId="{F752EA40-A0CC-E2F7-38EB-E03378307E24}"/>
          </ac:spMkLst>
        </pc:spChg>
        <pc:spChg chg="mod">
          <ac:chgData name="Anjum Afrooz Shaik" userId="81d90087d1904307" providerId="LiveId" clId="{DC6EF5DF-D52E-4D4D-8C25-AFE241181331}" dt="2024-04-17T04:43:43.290" v="2366"/>
          <ac:spMkLst>
            <pc:docMk/>
            <pc:sldMk cId="2110404577" sldId="258"/>
            <ac:spMk id="4" creationId="{C64F66F6-0533-B1A3-F920-B6CCB38B656E}"/>
          </ac:spMkLst>
        </pc:spChg>
        <pc:spChg chg="mod">
          <ac:chgData name="Anjum Afrooz Shaik" userId="81d90087d1904307" providerId="LiveId" clId="{DC6EF5DF-D52E-4D4D-8C25-AFE241181331}" dt="2024-04-17T04:43:43.290" v="2366"/>
          <ac:spMkLst>
            <pc:docMk/>
            <pc:sldMk cId="2110404577" sldId="258"/>
            <ac:spMk id="5" creationId="{80CB4889-34E9-BC52-DD5C-4D8717E32118}"/>
          </ac:spMkLst>
        </pc:spChg>
        <pc:spChg chg="add mod">
          <ac:chgData name="Anjum Afrooz Shaik" userId="81d90087d1904307" providerId="LiveId" clId="{DC6EF5DF-D52E-4D4D-8C25-AFE241181331}" dt="2024-04-16T06:09:07.511" v="17"/>
          <ac:spMkLst>
            <pc:docMk/>
            <pc:sldMk cId="2110404577" sldId="258"/>
            <ac:spMk id="6" creationId="{2E8C255D-8A35-F4E9-AF32-45ED5942A9C8}"/>
          </ac:spMkLst>
        </pc:spChg>
        <pc:spChg chg="add mod">
          <ac:chgData name="Anjum Afrooz Shaik" userId="81d90087d1904307" providerId="LiveId" clId="{DC6EF5DF-D52E-4D4D-8C25-AFE241181331}" dt="2024-04-16T06:09:07.511" v="17"/>
          <ac:spMkLst>
            <pc:docMk/>
            <pc:sldMk cId="2110404577" sldId="258"/>
            <ac:spMk id="7" creationId="{05184FDD-7CED-DBE2-20A8-A901F6BE912D}"/>
          </ac:spMkLst>
        </pc:spChg>
        <pc:spChg chg="add mod">
          <ac:chgData name="Anjum Afrooz Shaik" userId="81d90087d1904307" providerId="LiveId" clId="{DC6EF5DF-D52E-4D4D-8C25-AFE241181331}" dt="2024-04-17T04:43:43.290" v="2366"/>
          <ac:spMkLst>
            <pc:docMk/>
            <pc:sldMk cId="2110404577" sldId="258"/>
            <ac:spMk id="8" creationId="{4015440B-64DC-4E0B-929F-DEE693196CAF}"/>
          </ac:spMkLst>
        </pc:spChg>
        <pc:spChg chg="add mod">
          <ac:chgData name="Anjum Afrooz Shaik" userId="81d90087d1904307" providerId="LiveId" clId="{DC6EF5DF-D52E-4D4D-8C25-AFE241181331}" dt="2024-04-17T04:43:43.290" v="2366"/>
          <ac:spMkLst>
            <pc:docMk/>
            <pc:sldMk cId="2110404577" sldId="258"/>
            <ac:spMk id="9" creationId="{DECC84FD-9AF9-6ECA-0576-C8C11065FB99}"/>
          </ac:spMkLst>
        </pc:spChg>
        <pc:picChg chg="mod">
          <ac:chgData name="Anjum Afrooz Shaik" userId="81d90087d1904307" providerId="LiveId" clId="{DC6EF5DF-D52E-4D4D-8C25-AFE241181331}" dt="2024-04-17T04:43:43.290" v="2366"/>
          <ac:picMkLst>
            <pc:docMk/>
            <pc:sldMk cId="2110404577" sldId="258"/>
            <ac:picMk id="20" creationId="{17DDF680-733A-81BD-BF55-7A6ABFFAC355}"/>
          </ac:picMkLst>
        </pc:picChg>
        <pc:picChg chg="mod">
          <ac:chgData name="Anjum Afrooz Shaik" userId="81d90087d1904307" providerId="LiveId" clId="{DC6EF5DF-D52E-4D4D-8C25-AFE241181331}" dt="2024-04-17T04:43:43.290" v="2366"/>
          <ac:picMkLst>
            <pc:docMk/>
            <pc:sldMk cId="2110404577" sldId="258"/>
            <ac:picMk id="22" creationId="{FA053B94-8999-E7B1-0937-E6D8FC4E9C1E}"/>
          </ac:picMkLst>
        </pc:picChg>
        <pc:picChg chg="mod">
          <ac:chgData name="Anjum Afrooz Shaik" userId="81d90087d1904307" providerId="LiveId" clId="{DC6EF5DF-D52E-4D4D-8C25-AFE241181331}" dt="2024-04-17T04:43:43.290" v="2366"/>
          <ac:picMkLst>
            <pc:docMk/>
            <pc:sldMk cId="2110404577" sldId="258"/>
            <ac:picMk id="26" creationId="{63B51C34-8C40-198D-3E2D-15DC0F507A5D}"/>
          </ac:picMkLst>
        </pc:picChg>
        <pc:picChg chg="mod">
          <ac:chgData name="Anjum Afrooz Shaik" userId="81d90087d1904307" providerId="LiveId" clId="{DC6EF5DF-D52E-4D4D-8C25-AFE241181331}" dt="2024-04-17T04:43:43.290" v="2366"/>
          <ac:picMkLst>
            <pc:docMk/>
            <pc:sldMk cId="2110404577" sldId="258"/>
            <ac:picMk id="28" creationId="{18826231-0ED5-5956-5B88-96B076CC0321}"/>
          </ac:picMkLst>
        </pc:picChg>
        <pc:picChg chg="mod">
          <ac:chgData name="Anjum Afrooz Shaik" userId="81d90087d1904307" providerId="LiveId" clId="{DC6EF5DF-D52E-4D4D-8C25-AFE241181331}" dt="2024-04-17T04:43:43.290" v="2366"/>
          <ac:picMkLst>
            <pc:docMk/>
            <pc:sldMk cId="2110404577" sldId="258"/>
            <ac:picMk id="30" creationId="{5E206D31-7973-6D74-2629-C613A69023CB}"/>
          </ac:picMkLst>
        </pc:picChg>
        <pc:picChg chg="mod">
          <ac:chgData name="Anjum Afrooz Shaik" userId="81d90087d1904307" providerId="LiveId" clId="{DC6EF5DF-D52E-4D4D-8C25-AFE241181331}" dt="2024-04-17T04:43:43.290" v="2366"/>
          <ac:picMkLst>
            <pc:docMk/>
            <pc:sldMk cId="2110404577" sldId="258"/>
            <ac:picMk id="36" creationId="{AD2C5DA3-8724-B6E3-A7E9-891C64BC1FEA}"/>
          </ac:picMkLst>
        </pc:picChg>
        <pc:picChg chg="mod">
          <ac:chgData name="Anjum Afrooz Shaik" userId="81d90087d1904307" providerId="LiveId" clId="{DC6EF5DF-D52E-4D4D-8C25-AFE241181331}" dt="2024-04-17T04:43:43.290" v="2366"/>
          <ac:picMkLst>
            <pc:docMk/>
            <pc:sldMk cId="2110404577" sldId="258"/>
            <ac:picMk id="38" creationId="{F40F9C4C-94A4-7AC8-0FD0-889E31BBB909}"/>
          </ac:picMkLst>
        </pc:picChg>
      </pc:sldChg>
      <pc:sldChg chg="addSp modSp modTransition">
        <pc:chgData name="Anjum Afrooz Shaik" userId="81d90087d1904307" providerId="LiveId" clId="{DC6EF5DF-D52E-4D4D-8C25-AFE241181331}" dt="2024-04-17T04:43:43.290" v="2366"/>
        <pc:sldMkLst>
          <pc:docMk/>
          <pc:sldMk cId="3415111861" sldId="259"/>
        </pc:sldMkLst>
        <pc:spChg chg="mod">
          <ac:chgData name="Anjum Afrooz Shaik" userId="81d90087d1904307" providerId="LiveId" clId="{DC6EF5DF-D52E-4D4D-8C25-AFE241181331}" dt="2024-04-17T04:43:43.290" v="2366"/>
          <ac:spMkLst>
            <pc:docMk/>
            <pc:sldMk cId="3415111861" sldId="259"/>
            <ac:spMk id="2" creationId="{7666ADDD-C7A6-333B-5E11-56856A7A31A2}"/>
          </ac:spMkLst>
        </pc:spChg>
        <pc:spChg chg="mod">
          <ac:chgData name="Anjum Afrooz Shaik" userId="81d90087d1904307" providerId="LiveId" clId="{DC6EF5DF-D52E-4D4D-8C25-AFE241181331}" dt="2024-04-17T04:43:43.290" v="2366"/>
          <ac:spMkLst>
            <pc:docMk/>
            <pc:sldMk cId="3415111861" sldId="259"/>
            <ac:spMk id="3" creationId="{66DA7335-EF74-4EBB-1106-3FAC34E214D5}"/>
          </ac:spMkLst>
        </pc:spChg>
        <pc:spChg chg="mod">
          <ac:chgData name="Anjum Afrooz Shaik" userId="81d90087d1904307" providerId="LiveId" clId="{DC6EF5DF-D52E-4D4D-8C25-AFE241181331}" dt="2024-04-17T04:43:43.290" v="2366"/>
          <ac:spMkLst>
            <pc:docMk/>
            <pc:sldMk cId="3415111861" sldId="259"/>
            <ac:spMk id="4" creationId="{BEF1B86E-F058-C104-761C-F3B53FBB64F8}"/>
          </ac:spMkLst>
        </pc:spChg>
        <pc:spChg chg="mod">
          <ac:chgData name="Anjum Afrooz Shaik" userId="81d90087d1904307" providerId="LiveId" clId="{DC6EF5DF-D52E-4D4D-8C25-AFE241181331}" dt="2024-04-17T04:43:43.290" v="2366"/>
          <ac:spMkLst>
            <pc:docMk/>
            <pc:sldMk cId="3415111861" sldId="259"/>
            <ac:spMk id="5" creationId="{92DBD849-49E8-B194-B5B8-11F8AA125193}"/>
          </ac:spMkLst>
        </pc:spChg>
        <pc:spChg chg="add mod">
          <ac:chgData name="Anjum Afrooz Shaik" userId="81d90087d1904307" providerId="LiveId" clId="{DC6EF5DF-D52E-4D4D-8C25-AFE241181331}" dt="2024-04-16T06:09:10.415" v="18"/>
          <ac:spMkLst>
            <pc:docMk/>
            <pc:sldMk cId="3415111861" sldId="259"/>
            <ac:spMk id="6" creationId="{E3ABA36D-D20D-06F9-050D-27DB5D149A95}"/>
          </ac:spMkLst>
        </pc:spChg>
        <pc:spChg chg="add mod">
          <ac:chgData name="Anjum Afrooz Shaik" userId="81d90087d1904307" providerId="LiveId" clId="{DC6EF5DF-D52E-4D4D-8C25-AFE241181331}" dt="2024-04-16T06:09:10.415" v="18"/>
          <ac:spMkLst>
            <pc:docMk/>
            <pc:sldMk cId="3415111861" sldId="259"/>
            <ac:spMk id="7" creationId="{30DFBDFE-01F4-16CA-DFD2-3A396366B44A}"/>
          </ac:spMkLst>
        </pc:spChg>
        <pc:spChg chg="add mod">
          <ac:chgData name="Anjum Afrooz Shaik" userId="81d90087d1904307" providerId="LiveId" clId="{DC6EF5DF-D52E-4D4D-8C25-AFE241181331}" dt="2024-04-17T04:43:43.290" v="2366"/>
          <ac:spMkLst>
            <pc:docMk/>
            <pc:sldMk cId="3415111861" sldId="259"/>
            <ac:spMk id="8" creationId="{C77907B4-ED50-C886-5D95-6B7B8C86D4BA}"/>
          </ac:spMkLst>
        </pc:spChg>
        <pc:spChg chg="add mod">
          <ac:chgData name="Anjum Afrooz Shaik" userId="81d90087d1904307" providerId="LiveId" clId="{DC6EF5DF-D52E-4D4D-8C25-AFE241181331}" dt="2024-04-17T04:43:43.290" v="2366"/>
          <ac:spMkLst>
            <pc:docMk/>
            <pc:sldMk cId="3415111861" sldId="259"/>
            <ac:spMk id="9" creationId="{B783E9C6-2BCD-8989-1292-964A9B8E8692}"/>
          </ac:spMkLst>
        </pc:spChg>
        <pc:picChg chg="mod">
          <ac:chgData name="Anjum Afrooz Shaik" userId="81d90087d1904307" providerId="LiveId" clId="{DC6EF5DF-D52E-4D4D-8C25-AFE241181331}" dt="2024-04-17T04:43:43.290" v="2366"/>
          <ac:picMkLst>
            <pc:docMk/>
            <pc:sldMk cId="3415111861" sldId="259"/>
            <ac:picMk id="20" creationId="{17DDF680-733A-81BD-BF55-7A6ABFFAC355}"/>
          </ac:picMkLst>
        </pc:picChg>
        <pc:picChg chg="mod">
          <ac:chgData name="Anjum Afrooz Shaik" userId="81d90087d1904307" providerId="LiveId" clId="{DC6EF5DF-D52E-4D4D-8C25-AFE241181331}" dt="2024-04-17T04:43:43.290" v="2366"/>
          <ac:picMkLst>
            <pc:docMk/>
            <pc:sldMk cId="3415111861" sldId="259"/>
            <ac:picMk id="22" creationId="{FA053B94-8999-E7B1-0937-E6D8FC4E9C1E}"/>
          </ac:picMkLst>
        </pc:picChg>
        <pc:picChg chg="mod">
          <ac:chgData name="Anjum Afrooz Shaik" userId="81d90087d1904307" providerId="LiveId" clId="{DC6EF5DF-D52E-4D4D-8C25-AFE241181331}" dt="2024-04-17T04:43:43.290" v="2366"/>
          <ac:picMkLst>
            <pc:docMk/>
            <pc:sldMk cId="3415111861" sldId="259"/>
            <ac:picMk id="26" creationId="{63B51C34-8C40-198D-3E2D-15DC0F507A5D}"/>
          </ac:picMkLst>
        </pc:picChg>
        <pc:picChg chg="mod">
          <ac:chgData name="Anjum Afrooz Shaik" userId="81d90087d1904307" providerId="LiveId" clId="{DC6EF5DF-D52E-4D4D-8C25-AFE241181331}" dt="2024-04-17T04:43:43.290" v="2366"/>
          <ac:picMkLst>
            <pc:docMk/>
            <pc:sldMk cId="3415111861" sldId="259"/>
            <ac:picMk id="28" creationId="{18826231-0ED5-5956-5B88-96B076CC0321}"/>
          </ac:picMkLst>
        </pc:picChg>
        <pc:picChg chg="mod">
          <ac:chgData name="Anjum Afrooz Shaik" userId="81d90087d1904307" providerId="LiveId" clId="{DC6EF5DF-D52E-4D4D-8C25-AFE241181331}" dt="2024-04-17T04:43:43.290" v="2366"/>
          <ac:picMkLst>
            <pc:docMk/>
            <pc:sldMk cId="3415111861" sldId="259"/>
            <ac:picMk id="30" creationId="{5E206D31-7973-6D74-2629-C613A69023CB}"/>
          </ac:picMkLst>
        </pc:picChg>
        <pc:picChg chg="mod">
          <ac:chgData name="Anjum Afrooz Shaik" userId="81d90087d1904307" providerId="LiveId" clId="{DC6EF5DF-D52E-4D4D-8C25-AFE241181331}" dt="2024-04-17T04:43:43.290" v="2366"/>
          <ac:picMkLst>
            <pc:docMk/>
            <pc:sldMk cId="3415111861" sldId="259"/>
            <ac:picMk id="36" creationId="{AD2C5DA3-8724-B6E3-A7E9-891C64BC1FEA}"/>
          </ac:picMkLst>
        </pc:picChg>
        <pc:picChg chg="mod">
          <ac:chgData name="Anjum Afrooz Shaik" userId="81d90087d1904307" providerId="LiveId" clId="{DC6EF5DF-D52E-4D4D-8C25-AFE241181331}" dt="2024-04-17T04:43:43.290" v="2366"/>
          <ac:picMkLst>
            <pc:docMk/>
            <pc:sldMk cId="3415111861" sldId="259"/>
            <ac:picMk id="38" creationId="{F40F9C4C-94A4-7AC8-0FD0-889E31BBB909}"/>
          </ac:picMkLst>
        </pc:picChg>
      </pc:sldChg>
      <pc:sldChg chg="addSp modSp modTransition">
        <pc:chgData name="Anjum Afrooz Shaik" userId="81d90087d1904307" providerId="LiveId" clId="{DC6EF5DF-D52E-4D4D-8C25-AFE241181331}" dt="2024-04-17T04:43:43.290" v="2366"/>
        <pc:sldMkLst>
          <pc:docMk/>
          <pc:sldMk cId="2917672358" sldId="260"/>
        </pc:sldMkLst>
        <pc:spChg chg="mod">
          <ac:chgData name="Anjum Afrooz Shaik" userId="81d90087d1904307" providerId="LiveId" clId="{DC6EF5DF-D52E-4D4D-8C25-AFE241181331}" dt="2024-04-17T04:43:43.290" v="2366"/>
          <ac:spMkLst>
            <pc:docMk/>
            <pc:sldMk cId="2917672358" sldId="260"/>
            <ac:spMk id="2" creationId="{9E973F75-6E10-B244-61D1-32C2681D3840}"/>
          </ac:spMkLst>
        </pc:spChg>
        <pc:spChg chg="mod">
          <ac:chgData name="Anjum Afrooz Shaik" userId="81d90087d1904307" providerId="LiveId" clId="{DC6EF5DF-D52E-4D4D-8C25-AFE241181331}" dt="2024-04-17T04:43:43.290" v="2366"/>
          <ac:spMkLst>
            <pc:docMk/>
            <pc:sldMk cId="2917672358" sldId="260"/>
            <ac:spMk id="3" creationId="{C1B3FC71-4304-9A82-8ED7-504A5B91F368}"/>
          </ac:spMkLst>
        </pc:spChg>
        <pc:spChg chg="mod">
          <ac:chgData name="Anjum Afrooz Shaik" userId="81d90087d1904307" providerId="LiveId" clId="{DC6EF5DF-D52E-4D4D-8C25-AFE241181331}" dt="2024-04-17T04:43:43.290" v="2366"/>
          <ac:spMkLst>
            <pc:docMk/>
            <pc:sldMk cId="2917672358" sldId="260"/>
            <ac:spMk id="4" creationId="{CE21D4BE-B090-2510-BD84-B075D6C11168}"/>
          </ac:spMkLst>
        </pc:spChg>
        <pc:spChg chg="mod">
          <ac:chgData name="Anjum Afrooz Shaik" userId="81d90087d1904307" providerId="LiveId" clId="{DC6EF5DF-D52E-4D4D-8C25-AFE241181331}" dt="2024-04-17T04:43:43.290" v="2366"/>
          <ac:spMkLst>
            <pc:docMk/>
            <pc:sldMk cId="2917672358" sldId="260"/>
            <ac:spMk id="5" creationId="{08D48B32-AC27-DF68-4CB2-5AE3F842C48F}"/>
          </ac:spMkLst>
        </pc:spChg>
        <pc:spChg chg="add mod">
          <ac:chgData name="Anjum Afrooz Shaik" userId="81d90087d1904307" providerId="LiveId" clId="{DC6EF5DF-D52E-4D4D-8C25-AFE241181331}" dt="2024-04-16T06:09:13.242" v="19"/>
          <ac:spMkLst>
            <pc:docMk/>
            <pc:sldMk cId="2917672358" sldId="260"/>
            <ac:spMk id="6" creationId="{1C689202-F552-3DB9-F08C-691E5D146C7D}"/>
          </ac:spMkLst>
        </pc:spChg>
        <pc:spChg chg="add mod">
          <ac:chgData name="Anjum Afrooz Shaik" userId="81d90087d1904307" providerId="LiveId" clId="{DC6EF5DF-D52E-4D4D-8C25-AFE241181331}" dt="2024-04-16T06:09:13.242" v="19"/>
          <ac:spMkLst>
            <pc:docMk/>
            <pc:sldMk cId="2917672358" sldId="260"/>
            <ac:spMk id="7" creationId="{26F31EF2-63B8-F6FF-575F-5639486759AB}"/>
          </ac:spMkLst>
        </pc:spChg>
        <pc:spChg chg="add mod">
          <ac:chgData name="Anjum Afrooz Shaik" userId="81d90087d1904307" providerId="LiveId" clId="{DC6EF5DF-D52E-4D4D-8C25-AFE241181331}" dt="2024-04-17T04:43:43.290" v="2366"/>
          <ac:spMkLst>
            <pc:docMk/>
            <pc:sldMk cId="2917672358" sldId="260"/>
            <ac:spMk id="8" creationId="{1A6E16D1-F87F-C21B-52CF-A2D468B9846F}"/>
          </ac:spMkLst>
        </pc:spChg>
        <pc:spChg chg="add mod">
          <ac:chgData name="Anjum Afrooz Shaik" userId="81d90087d1904307" providerId="LiveId" clId="{DC6EF5DF-D52E-4D4D-8C25-AFE241181331}" dt="2024-04-17T04:43:43.290" v="2366"/>
          <ac:spMkLst>
            <pc:docMk/>
            <pc:sldMk cId="2917672358" sldId="260"/>
            <ac:spMk id="9" creationId="{6F3CB96B-650C-A62F-535A-F1B5C9CD4AF9}"/>
          </ac:spMkLst>
        </pc:spChg>
        <pc:picChg chg="mod">
          <ac:chgData name="Anjum Afrooz Shaik" userId="81d90087d1904307" providerId="LiveId" clId="{DC6EF5DF-D52E-4D4D-8C25-AFE241181331}" dt="2024-04-17T04:43:43.290" v="2366"/>
          <ac:picMkLst>
            <pc:docMk/>
            <pc:sldMk cId="2917672358" sldId="260"/>
            <ac:picMk id="20" creationId="{17DDF680-733A-81BD-BF55-7A6ABFFAC355}"/>
          </ac:picMkLst>
        </pc:picChg>
        <pc:picChg chg="mod">
          <ac:chgData name="Anjum Afrooz Shaik" userId="81d90087d1904307" providerId="LiveId" clId="{DC6EF5DF-D52E-4D4D-8C25-AFE241181331}" dt="2024-04-17T04:43:43.290" v="2366"/>
          <ac:picMkLst>
            <pc:docMk/>
            <pc:sldMk cId="2917672358" sldId="260"/>
            <ac:picMk id="22" creationId="{FA053B94-8999-E7B1-0937-E6D8FC4E9C1E}"/>
          </ac:picMkLst>
        </pc:picChg>
        <pc:picChg chg="mod">
          <ac:chgData name="Anjum Afrooz Shaik" userId="81d90087d1904307" providerId="LiveId" clId="{DC6EF5DF-D52E-4D4D-8C25-AFE241181331}" dt="2024-04-17T04:43:43.290" v="2366"/>
          <ac:picMkLst>
            <pc:docMk/>
            <pc:sldMk cId="2917672358" sldId="260"/>
            <ac:picMk id="26" creationId="{63B51C34-8C40-198D-3E2D-15DC0F507A5D}"/>
          </ac:picMkLst>
        </pc:picChg>
        <pc:picChg chg="mod">
          <ac:chgData name="Anjum Afrooz Shaik" userId="81d90087d1904307" providerId="LiveId" clId="{DC6EF5DF-D52E-4D4D-8C25-AFE241181331}" dt="2024-04-17T04:43:43.290" v="2366"/>
          <ac:picMkLst>
            <pc:docMk/>
            <pc:sldMk cId="2917672358" sldId="260"/>
            <ac:picMk id="28" creationId="{18826231-0ED5-5956-5B88-96B076CC0321}"/>
          </ac:picMkLst>
        </pc:picChg>
        <pc:picChg chg="mod">
          <ac:chgData name="Anjum Afrooz Shaik" userId="81d90087d1904307" providerId="LiveId" clId="{DC6EF5DF-D52E-4D4D-8C25-AFE241181331}" dt="2024-04-17T04:43:43.290" v="2366"/>
          <ac:picMkLst>
            <pc:docMk/>
            <pc:sldMk cId="2917672358" sldId="260"/>
            <ac:picMk id="30" creationId="{5E206D31-7973-6D74-2629-C613A69023CB}"/>
          </ac:picMkLst>
        </pc:picChg>
        <pc:picChg chg="mod">
          <ac:chgData name="Anjum Afrooz Shaik" userId="81d90087d1904307" providerId="LiveId" clId="{DC6EF5DF-D52E-4D4D-8C25-AFE241181331}" dt="2024-04-17T04:43:43.290" v="2366"/>
          <ac:picMkLst>
            <pc:docMk/>
            <pc:sldMk cId="2917672358" sldId="260"/>
            <ac:picMk id="36" creationId="{AD2C5DA3-8724-B6E3-A7E9-891C64BC1FEA}"/>
          </ac:picMkLst>
        </pc:picChg>
        <pc:picChg chg="mod">
          <ac:chgData name="Anjum Afrooz Shaik" userId="81d90087d1904307" providerId="LiveId" clId="{DC6EF5DF-D52E-4D4D-8C25-AFE241181331}" dt="2024-04-17T04:43:43.290" v="2366"/>
          <ac:picMkLst>
            <pc:docMk/>
            <pc:sldMk cId="2917672358" sldId="260"/>
            <ac:picMk id="38" creationId="{F40F9C4C-94A4-7AC8-0FD0-889E31BBB909}"/>
          </ac:picMkLst>
        </pc:picChg>
      </pc:sldChg>
      <pc:sldChg chg="addSp modSp mod modTransition">
        <pc:chgData name="Anjum Afrooz Shaik" userId="81d90087d1904307" providerId="LiveId" clId="{DC6EF5DF-D52E-4D4D-8C25-AFE241181331}" dt="2024-04-17T04:43:43.290" v="2366"/>
        <pc:sldMkLst>
          <pc:docMk/>
          <pc:sldMk cId="1551985413" sldId="261"/>
        </pc:sldMkLst>
        <pc:spChg chg="mod">
          <ac:chgData name="Anjum Afrooz Shaik" userId="81d90087d1904307" providerId="LiveId" clId="{DC6EF5DF-D52E-4D4D-8C25-AFE241181331}" dt="2024-04-17T04:43:43.290" v="2366"/>
          <ac:spMkLst>
            <pc:docMk/>
            <pc:sldMk cId="1551985413" sldId="261"/>
            <ac:spMk id="2" creationId="{2145775F-FD0E-BBF1-7CCA-344395D01746}"/>
          </ac:spMkLst>
        </pc:spChg>
        <pc:spChg chg="mod">
          <ac:chgData name="Anjum Afrooz Shaik" userId="81d90087d1904307" providerId="LiveId" clId="{DC6EF5DF-D52E-4D4D-8C25-AFE241181331}" dt="2024-04-17T04:43:43.290" v="2366"/>
          <ac:spMkLst>
            <pc:docMk/>
            <pc:sldMk cId="1551985413" sldId="261"/>
            <ac:spMk id="3" creationId="{EDA85C56-CEC3-666A-66E8-6075E5A7EB84}"/>
          </ac:spMkLst>
        </pc:spChg>
        <pc:spChg chg="mod">
          <ac:chgData name="Anjum Afrooz Shaik" userId="81d90087d1904307" providerId="LiveId" clId="{DC6EF5DF-D52E-4D4D-8C25-AFE241181331}" dt="2024-04-17T04:43:43.290" v="2366"/>
          <ac:spMkLst>
            <pc:docMk/>
            <pc:sldMk cId="1551985413" sldId="261"/>
            <ac:spMk id="4" creationId="{78DCF6B1-77E8-42D8-0165-7D513302812E}"/>
          </ac:spMkLst>
        </pc:spChg>
        <pc:spChg chg="mod">
          <ac:chgData name="Anjum Afrooz Shaik" userId="81d90087d1904307" providerId="LiveId" clId="{DC6EF5DF-D52E-4D4D-8C25-AFE241181331}" dt="2024-04-17T04:43:43.290" v="2366"/>
          <ac:spMkLst>
            <pc:docMk/>
            <pc:sldMk cId="1551985413" sldId="261"/>
            <ac:spMk id="5" creationId="{75C25605-31C8-F872-9866-819AD4DC5CBA}"/>
          </ac:spMkLst>
        </pc:spChg>
        <pc:spChg chg="add mod">
          <ac:chgData name="Anjum Afrooz Shaik" userId="81d90087d1904307" providerId="LiveId" clId="{DC6EF5DF-D52E-4D4D-8C25-AFE241181331}" dt="2024-04-16T06:09:20.230" v="20"/>
          <ac:spMkLst>
            <pc:docMk/>
            <pc:sldMk cId="1551985413" sldId="261"/>
            <ac:spMk id="6" creationId="{03CA200F-ECF6-96B3-851A-9190ABB3ABA9}"/>
          </ac:spMkLst>
        </pc:spChg>
        <pc:spChg chg="add mod">
          <ac:chgData name="Anjum Afrooz Shaik" userId="81d90087d1904307" providerId="LiveId" clId="{DC6EF5DF-D52E-4D4D-8C25-AFE241181331}" dt="2024-04-16T06:09:20.230" v="20"/>
          <ac:spMkLst>
            <pc:docMk/>
            <pc:sldMk cId="1551985413" sldId="261"/>
            <ac:spMk id="7" creationId="{CFFEB868-903B-FE5A-461A-A719FF3E141D}"/>
          </ac:spMkLst>
        </pc:spChg>
        <pc:spChg chg="add mod">
          <ac:chgData name="Anjum Afrooz Shaik" userId="81d90087d1904307" providerId="LiveId" clId="{DC6EF5DF-D52E-4D4D-8C25-AFE241181331}" dt="2024-04-17T04:43:43.290" v="2366"/>
          <ac:spMkLst>
            <pc:docMk/>
            <pc:sldMk cId="1551985413" sldId="261"/>
            <ac:spMk id="8" creationId="{EC0105AD-24B9-C577-9A98-872ACED10F32}"/>
          </ac:spMkLst>
        </pc:spChg>
        <pc:spChg chg="add mod">
          <ac:chgData name="Anjum Afrooz Shaik" userId="81d90087d1904307" providerId="LiveId" clId="{DC6EF5DF-D52E-4D4D-8C25-AFE241181331}" dt="2024-04-17T04:43:43.290" v="2366"/>
          <ac:spMkLst>
            <pc:docMk/>
            <pc:sldMk cId="1551985413" sldId="261"/>
            <ac:spMk id="9" creationId="{B519611E-1845-9073-EF16-0DA09A8A41B5}"/>
          </ac:spMkLst>
        </pc:spChg>
        <pc:picChg chg="mod">
          <ac:chgData name="Anjum Afrooz Shaik" userId="81d90087d1904307" providerId="LiveId" clId="{DC6EF5DF-D52E-4D4D-8C25-AFE241181331}" dt="2024-04-17T04:43:43.290" v="2366"/>
          <ac:picMkLst>
            <pc:docMk/>
            <pc:sldMk cId="1551985413" sldId="261"/>
            <ac:picMk id="20" creationId="{17DDF680-733A-81BD-BF55-7A6ABFFAC355}"/>
          </ac:picMkLst>
        </pc:picChg>
        <pc:picChg chg="mod">
          <ac:chgData name="Anjum Afrooz Shaik" userId="81d90087d1904307" providerId="LiveId" clId="{DC6EF5DF-D52E-4D4D-8C25-AFE241181331}" dt="2024-04-17T04:43:43.290" v="2366"/>
          <ac:picMkLst>
            <pc:docMk/>
            <pc:sldMk cId="1551985413" sldId="261"/>
            <ac:picMk id="22" creationId="{FA053B94-8999-E7B1-0937-E6D8FC4E9C1E}"/>
          </ac:picMkLst>
        </pc:picChg>
        <pc:picChg chg="mod">
          <ac:chgData name="Anjum Afrooz Shaik" userId="81d90087d1904307" providerId="LiveId" clId="{DC6EF5DF-D52E-4D4D-8C25-AFE241181331}" dt="2024-04-17T04:43:43.290" v="2366"/>
          <ac:picMkLst>
            <pc:docMk/>
            <pc:sldMk cId="1551985413" sldId="261"/>
            <ac:picMk id="26" creationId="{63B51C34-8C40-198D-3E2D-15DC0F507A5D}"/>
          </ac:picMkLst>
        </pc:picChg>
        <pc:picChg chg="mod">
          <ac:chgData name="Anjum Afrooz Shaik" userId="81d90087d1904307" providerId="LiveId" clId="{DC6EF5DF-D52E-4D4D-8C25-AFE241181331}" dt="2024-04-17T04:43:43.290" v="2366"/>
          <ac:picMkLst>
            <pc:docMk/>
            <pc:sldMk cId="1551985413" sldId="261"/>
            <ac:picMk id="28" creationId="{18826231-0ED5-5956-5B88-96B076CC0321}"/>
          </ac:picMkLst>
        </pc:picChg>
        <pc:picChg chg="mod">
          <ac:chgData name="Anjum Afrooz Shaik" userId="81d90087d1904307" providerId="LiveId" clId="{DC6EF5DF-D52E-4D4D-8C25-AFE241181331}" dt="2024-04-17T04:43:43.290" v="2366"/>
          <ac:picMkLst>
            <pc:docMk/>
            <pc:sldMk cId="1551985413" sldId="261"/>
            <ac:picMk id="30" creationId="{5E206D31-7973-6D74-2629-C613A69023CB}"/>
          </ac:picMkLst>
        </pc:picChg>
        <pc:picChg chg="mod">
          <ac:chgData name="Anjum Afrooz Shaik" userId="81d90087d1904307" providerId="LiveId" clId="{DC6EF5DF-D52E-4D4D-8C25-AFE241181331}" dt="2024-04-17T04:43:43.290" v="2366"/>
          <ac:picMkLst>
            <pc:docMk/>
            <pc:sldMk cId="1551985413" sldId="261"/>
            <ac:picMk id="36" creationId="{AD2C5DA3-8724-B6E3-A7E9-891C64BC1FEA}"/>
          </ac:picMkLst>
        </pc:picChg>
        <pc:picChg chg="mod">
          <ac:chgData name="Anjum Afrooz Shaik" userId="81d90087d1904307" providerId="LiveId" clId="{DC6EF5DF-D52E-4D4D-8C25-AFE241181331}" dt="2024-04-17T04:43:43.290" v="2366"/>
          <ac:picMkLst>
            <pc:docMk/>
            <pc:sldMk cId="1551985413" sldId="261"/>
            <ac:picMk id="38" creationId="{F40F9C4C-94A4-7AC8-0FD0-889E31BBB909}"/>
          </ac:picMkLst>
        </pc:picChg>
      </pc:sldChg>
      <pc:sldChg chg="addSp modSp modTransition">
        <pc:chgData name="Anjum Afrooz Shaik" userId="81d90087d1904307" providerId="LiveId" clId="{DC6EF5DF-D52E-4D4D-8C25-AFE241181331}" dt="2024-04-17T15:11:11.025" v="5417"/>
        <pc:sldMkLst>
          <pc:docMk/>
          <pc:sldMk cId="2156676468" sldId="262"/>
        </pc:sldMkLst>
        <pc:spChg chg="mod">
          <ac:chgData name="Anjum Afrooz Shaik" userId="81d90087d1904307" providerId="LiveId" clId="{DC6EF5DF-D52E-4D4D-8C25-AFE241181331}" dt="2024-04-17T04:43:43.290" v="2366"/>
          <ac:spMkLst>
            <pc:docMk/>
            <pc:sldMk cId="2156676468" sldId="262"/>
            <ac:spMk id="2" creationId="{5839E29F-E123-F63B-E4E1-9B05593C1196}"/>
          </ac:spMkLst>
        </pc:spChg>
        <pc:spChg chg="mod">
          <ac:chgData name="Anjum Afrooz Shaik" userId="81d90087d1904307" providerId="LiveId" clId="{DC6EF5DF-D52E-4D4D-8C25-AFE241181331}" dt="2024-04-17T04:43:43.290" v="2366"/>
          <ac:spMkLst>
            <pc:docMk/>
            <pc:sldMk cId="2156676468" sldId="262"/>
            <ac:spMk id="3" creationId="{B2AD529A-9517-5269-0912-B19632CF4553}"/>
          </ac:spMkLst>
        </pc:spChg>
        <pc:spChg chg="mod">
          <ac:chgData name="Anjum Afrooz Shaik" userId="81d90087d1904307" providerId="LiveId" clId="{DC6EF5DF-D52E-4D4D-8C25-AFE241181331}" dt="2024-04-17T04:43:43.290" v="2366"/>
          <ac:spMkLst>
            <pc:docMk/>
            <pc:sldMk cId="2156676468" sldId="262"/>
            <ac:spMk id="4" creationId="{248707AE-C1B4-FCBF-4F36-531D1680E7F5}"/>
          </ac:spMkLst>
        </pc:spChg>
        <pc:spChg chg="mod">
          <ac:chgData name="Anjum Afrooz Shaik" userId="81d90087d1904307" providerId="LiveId" clId="{DC6EF5DF-D52E-4D4D-8C25-AFE241181331}" dt="2024-04-17T04:43:43.290" v="2366"/>
          <ac:spMkLst>
            <pc:docMk/>
            <pc:sldMk cId="2156676468" sldId="262"/>
            <ac:spMk id="5" creationId="{77102FE5-F16C-DA43-EB0D-D8AB5F1C1F52}"/>
          </ac:spMkLst>
        </pc:spChg>
        <pc:spChg chg="add mod">
          <ac:chgData name="Anjum Afrooz Shaik" userId="81d90087d1904307" providerId="LiveId" clId="{DC6EF5DF-D52E-4D4D-8C25-AFE241181331}" dt="2024-04-17T04:43:43.290" v="2366"/>
          <ac:spMkLst>
            <pc:docMk/>
            <pc:sldMk cId="2156676468" sldId="262"/>
            <ac:spMk id="6" creationId="{4F0DF147-1F84-7FAF-2EF3-72B26EB7AF95}"/>
          </ac:spMkLst>
        </pc:spChg>
        <pc:spChg chg="add mod">
          <ac:chgData name="Anjum Afrooz Shaik" userId="81d90087d1904307" providerId="LiveId" clId="{DC6EF5DF-D52E-4D4D-8C25-AFE241181331}" dt="2024-04-17T04:43:43.290" v="2366"/>
          <ac:spMkLst>
            <pc:docMk/>
            <pc:sldMk cId="2156676468" sldId="262"/>
            <ac:spMk id="7" creationId="{4E3C6C1A-818C-0D5D-7146-B79116CDA4B6}"/>
          </ac:spMkLst>
        </pc:spChg>
        <pc:picChg chg="mod">
          <ac:chgData name="Anjum Afrooz Shaik" userId="81d90087d1904307" providerId="LiveId" clId="{DC6EF5DF-D52E-4D4D-8C25-AFE241181331}" dt="2024-04-17T04:43:43.290" v="2366"/>
          <ac:picMkLst>
            <pc:docMk/>
            <pc:sldMk cId="2156676468" sldId="262"/>
            <ac:picMk id="20" creationId="{17DDF680-733A-81BD-BF55-7A6ABFFAC355}"/>
          </ac:picMkLst>
        </pc:picChg>
        <pc:picChg chg="mod">
          <ac:chgData name="Anjum Afrooz Shaik" userId="81d90087d1904307" providerId="LiveId" clId="{DC6EF5DF-D52E-4D4D-8C25-AFE241181331}" dt="2024-04-17T04:43:43.290" v="2366"/>
          <ac:picMkLst>
            <pc:docMk/>
            <pc:sldMk cId="2156676468" sldId="262"/>
            <ac:picMk id="22" creationId="{FA053B94-8999-E7B1-0937-E6D8FC4E9C1E}"/>
          </ac:picMkLst>
        </pc:picChg>
        <pc:picChg chg="mod">
          <ac:chgData name="Anjum Afrooz Shaik" userId="81d90087d1904307" providerId="LiveId" clId="{DC6EF5DF-D52E-4D4D-8C25-AFE241181331}" dt="2024-04-17T04:43:43.290" v="2366"/>
          <ac:picMkLst>
            <pc:docMk/>
            <pc:sldMk cId="2156676468" sldId="262"/>
            <ac:picMk id="26" creationId="{63B51C34-8C40-198D-3E2D-15DC0F507A5D}"/>
          </ac:picMkLst>
        </pc:picChg>
        <pc:picChg chg="mod">
          <ac:chgData name="Anjum Afrooz Shaik" userId="81d90087d1904307" providerId="LiveId" clId="{DC6EF5DF-D52E-4D4D-8C25-AFE241181331}" dt="2024-04-17T04:43:43.290" v="2366"/>
          <ac:picMkLst>
            <pc:docMk/>
            <pc:sldMk cId="2156676468" sldId="262"/>
            <ac:picMk id="28" creationId="{18826231-0ED5-5956-5B88-96B076CC0321}"/>
          </ac:picMkLst>
        </pc:picChg>
        <pc:picChg chg="mod">
          <ac:chgData name="Anjum Afrooz Shaik" userId="81d90087d1904307" providerId="LiveId" clId="{DC6EF5DF-D52E-4D4D-8C25-AFE241181331}" dt="2024-04-17T04:43:43.290" v="2366"/>
          <ac:picMkLst>
            <pc:docMk/>
            <pc:sldMk cId="2156676468" sldId="262"/>
            <ac:picMk id="30" creationId="{5E206D31-7973-6D74-2629-C613A69023CB}"/>
          </ac:picMkLst>
        </pc:picChg>
        <pc:picChg chg="mod">
          <ac:chgData name="Anjum Afrooz Shaik" userId="81d90087d1904307" providerId="LiveId" clId="{DC6EF5DF-D52E-4D4D-8C25-AFE241181331}" dt="2024-04-17T15:11:11.025" v="5417"/>
          <ac:picMkLst>
            <pc:docMk/>
            <pc:sldMk cId="2156676468" sldId="262"/>
            <ac:picMk id="36" creationId="{AD2C5DA3-8724-B6E3-A7E9-891C64BC1FEA}"/>
          </ac:picMkLst>
        </pc:picChg>
        <pc:picChg chg="mod">
          <ac:chgData name="Anjum Afrooz Shaik" userId="81d90087d1904307" providerId="LiveId" clId="{DC6EF5DF-D52E-4D4D-8C25-AFE241181331}" dt="2024-04-17T04:43:43.290" v="2366"/>
          <ac:picMkLst>
            <pc:docMk/>
            <pc:sldMk cId="2156676468" sldId="262"/>
            <ac:picMk id="38" creationId="{F40F9C4C-94A4-7AC8-0FD0-889E31BBB909}"/>
          </ac:picMkLst>
        </pc:picChg>
      </pc:sldChg>
      <pc:sldChg chg="addSp modSp modTransition">
        <pc:chgData name="Anjum Afrooz Shaik" userId="81d90087d1904307" providerId="LiveId" clId="{DC6EF5DF-D52E-4D4D-8C25-AFE241181331}" dt="2024-04-17T04:43:43.290" v="2366"/>
        <pc:sldMkLst>
          <pc:docMk/>
          <pc:sldMk cId="1967388723" sldId="263"/>
        </pc:sldMkLst>
        <pc:spChg chg="mod">
          <ac:chgData name="Anjum Afrooz Shaik" userId="81d90087d1904307" providerId="LiveId" clId="{DC6EF5DF-D52E-4D4D-8C25-AFE241181331}" dt="2024-04-17T04:43:43.290" v="2366"/>
          <ac:spMkLst>
            <pc:docMk/>
            <pc:sldMk cId="1967388723" sldId="263"/>
            <ac:spMk id="2" creationId="{9A86B7B7-7745-CFC0-0F7C-C500B9D96F06}"/>
          </ac:spMkLst>
        </pc:spChg>
        <pc:spChg chg="mod">
          <ac:chgData name="Anjum Afrooz Shaik" userId="81d90087d1904307" providerId="LiveId" clId="{DC6EF5DF-D52E-4D4D-8C25-AFE241181331}" dt="2024-04-17T04:43:43.290" v="2366"/>
          <ac:spMkLst>
            <pc:docMk/>
            <pc:sldMk cId="1967388723" sldId="263"/>
            <ac:spMk id="3" creationId="{C5FA9D31-D569-7EBC-411F-774A92DBBEFA}"/>
          </ac:spMkLst>
        </pc:spChg>
        <pc:spChg chg="mod">
          <ac:chgData name="Anjum Afrooz Shaik" userId="81d90087d1904307" providerId="LiveId" clId="{DC6EF5DF-D52E-4D4D-8C25-AFE241181331}" dt="2024-04-17T04:43:43.290" v="2366"/>
          <ac:spMkLst>
            <pc:docMk/>
            <pc:sldMk cId="1967388723" sldId="263"/>
            <ac:spMk id="4" creationId="{C359AB44-8535-E116-E004-3C27B0FC95D3}"/>
          </ac:spMkLst>
        </pc:spChg>
        <pc:spChg chg="mod">
          <ac:chgData name="Anjum Afrooz Shaik" userId="81d90087d1904307" providerId="LiveId" clId="{DC6EF5DF-D52E-4D4D-8C25-AFE241181331}" dt="2024-04-17T04:43:43.290" v="2366"/>
          <ac:spMkLst>
            <pc:docMk/>
            <pc:sldMk cId="1967388723" sldId="263"/>
            <ac:spMk id="5" creationId="{D77C4653-46FE-DAAD-E793-A4C151714B5F}"/>
          </ac:spMkLst>
        </pc:spChg>
        <pc:spChg chg="add mod">
          <ac:chgData name="Anjum Afrooz Shaik" userId="81d90087d1904307" providerId="LiveId" clId="{DC6EF5DF-D52E-4D4D-8C25-AFE241181331}" dt="2024-04-17T04:43:43.290" v="2366"/>
          <ac:spMkLst>
            <pc:docMk/>
            <pc:sldMk cId="1967388723" sldId="263"/>
            <ac:spMk id="6" creationId="{54A01786-F135-8AE5-0CE0-E49D917687BC}"/>
          </ac:spMkLst>
        </pc:spChg>
        <pc:spChg chg="add mod">
          <ac:chgData name="Anjum Afrooz Shaik" userId="81d90087d1904307" providerId="LiveId" clId="{DC6EF5DF-D52E-4D4D-8C25-AFE241181331}" dt="2024-04-17T04:43:43.290" v="2366"/>
          <ac:spMkLst>
            <pc:docMk/>
            <pc:sldMk cId="1967388723" sldId="263"/>
            <ac:spMk id="7" creationId="{A95C8764-687D-665B-B802-FBC5705F99BC}"/>
          </ac:spMkLst>
        </pc:spChg>
        <pc:picChg chg="mod">
          <ac:chgData name="Anjum Afrooz Shaik" userId="81d90087d1904307" providerId="LiveId" clId="{DC6EF5DF-D52E-4D4D-8C25-AFE241181331}" dt="2024-04-17T04:43:43.290" v="2366"/>
          <ac:picMkLst>
            <pc:docMk/>
            <pc:sldMk cId="1967388723" sldId="263"/>
            <ac:picMk id="20" creationId="{17DDF680-733A-81BD-BF55-7A6ABFFAC355}"/>
          </ac:picMkLst>
        </pc:picChg>
        <pc:picChg chg="mod">
          <ac:chgData name="Anjum Afrooz Shaik" userId="81d90087d1904307" providerId="LiveId" clId="{DC6EF5DF-D52E-4D4D-8C25-AFE241181331}" dt="2024-04-17T04:43:43.290" v="2366"/>
          <ac:picMkLst>
            <pc:docMk/>
            <pc:sldMk cId="1967388723" sldId="263"/>
            <ac:picMk id="22" creationId="{FA053B94-8999-E7B1-0937-E6D8FC4E9C1E}"/>
          </ac:picMkLst>
        </pc:picChg>
        <pc:picChg chg="mod">
          <ac:chgData name="Anjum Afrooz Shaik" userId="81d90087d1904307" providerId="LiveId" clId="{DC6EF5DF-D52E-4D4D-8C25-AFE241181331}" dt="2024-04-17T04:43:43.290" v="2366"/>
          <ac:picMkLst>
            <pc:docMk/>
            <pc:sldMk cId="1967388723" sldId="263"/>
            <ac:picMk id="26" creationId="{63B51C34-8C40-198D-3E2D-15DC0F507A5D}"/>
          </ac:picMkLst>
        </pc:picChg>
        <pc:picChg chg="mod">
          <ac:chgData name="Anjum Afrooz Shaik" userId="81d90087d1904307" providerId="LiveId" clId="{DC6EF5DF-D52E-4D4D-8C25-AFE241181331}" dt="2024-04-17T04:43:43.290" v="2366"/>
          <ac:picMkLst>
            <pc:docMk/>
            <pc:sldMk cId="1967388723" sldId="263"/>
            <ac:picMk id="28" creationId="{18826231-0ED5-5956-5B88-96B076CC0321}"/>
          </ac:picMkLst>
        </pc:picChg>
        <pc:picChg chg="mod">
          <ac:chgData name="Anjum Afrooz Shaik" userId="81d90087d1904307" providerId="LiveId" clId="{DC6EF5DF-D52E-4D4D-8C25-AFE241181331}" dt="2024-04-17T04:43:43.290" v="2366"/>
          <ac:picMkLst>
            <pc:docMk/>
            <pc:sldMk cId="1967388723" sldId="263"/>
            <ac:picMk id="30" creationId="{5E206D31-7973-6D74-2629-C613A69023CB}"/>
          </ac:picMkLst>
        </pc:picChg>
        <pc:picChg chg="mod">
          <ac:chgData name="Anjum Afrooz Shaik" userId="81d90087d1904307" providerId="LiveId" clId="{DC6EF5DF-D52E-4D4D-8C25-AFE241181331}" dt="2024-04-17T04:43:43.290" v="2366"/>
          <ac:picMkLst>
            <pc:docMk/>
            <pc:sldMk cId="1967388723" sldId="263"/>
            <ac:picMk id="36" creationId="{AD2C5DA3-8724-B6E3-A7E9-891C64BC1FEA}"/>
          </ac:picMkLst>
        </pc:picChg>
        <pc:picChg chg="mod">
          <ac:chgData name="Anjum Afrooz Shaik" userId="81d90087d1904307" providerId="LiveId" clId="{DC6EF5DF-D52E-4D4D-8C25-AFE241181331}" dt="2024-04-17T04:43:43.290" v="2366"/>
          <ac:picMkLst>
            <pc:docMk/>
            <pc:sldMk cId="1967388723" sldId="263"/>
            <ac:picMk id="38" creationId="{F40F9C4C-94A4-7AC8-0FD0-889E31BBB909}"/>
          </ac:picMkLst>
        </pc:picChg>
      </pc:sldChg>
      <pc:sldChg chg="addSp delSp modSp new mod modTransition modClrScheme chgLayout">
        <pc:chgData name="Anjum Afrooz Shaik" userId="81d90087d1904307" providerId="LiveId" clId="{DC6EF5DF-D52E-4D4D-8C25-AFE241181331}" dt="2024-04-17T07:38:29.495" v="4798" actId="255"/>
        <pc:sldMkLst>
          <pc:docMk/>
          <pc:sldMk cId="1217491154" sldId="264"/>
        </pc:sldMkLst>
        <pc:spChg chg="del">
          <ac:chgData name="Anjum Afrooz Shaik" userId="81d90087d1904307" providerId="LiveId" clId="{DC6EF5DF-D52E-4D4D-8C25-AFE241181331}" dt="2024-04-16T06:24:50.667" v="49" actId="700"/>
          <ac:spMkLst>
            <pc:docMk/>
            <pc:sldMk cId="1217491154" sldId="264"/>
            <ac:spMk id="2" creationId="{5FA33336-0F3F-9402-9D30-74559BC51DA9}"/>
          </ac:spMkLst>
        </pc:spChg>
        <pc:spChg chg="del">
          <ac:chgData name="Anjum Afrooz Shaik" userId="81d90087d1904307" providerId="LiveId" clId="{DC6EF5DF-D52E-4D4D-8C25-AFE241181331}" dt="2024-04-16T06:24:50.667" v="49" actId="700"/>
          <ac:spMkLst>
            <pc:docMk/>
            <pc:sldMk cId="1217491154" sldId="264"/>
            <ac:spMk id="3" creationId="{82B4A07A-4F7B-7BB5-587E-A7463F5BB559}"/>
          </ac:spMkLst>
        </pc:spChg>
        <pc:spChg chg="add del mod">
          <ac:chgData name="Anjum Afrooz Shaik" userId="81d90087d1904307" providerId="LiveId" clId="{DC6EF5DF-D52E-4D4D-8C25-AFE241181331}" dt="2024-04-16T14:33:31.828" v="220" actId="22"/>
          <ac:spMkLst>
            <pc:docMk/>
            <pc:sldMk cId="1217491154" sldId="264"/>
            <ac:spMk id="3" creationId="{A4A94FF4-4115-CDA1-6EDF-6E4EB0454DCA}"/>
          </ac:spMkLst>
        </pc:spChg>
        <pc:spChg chg="del">
          <ac:chgData name="Anjum Afrooz Shaik" userId="81d90087d1904307" providerId="LiveId" clId="{DC6EF5DF-D52E-4D4D-8C25-AFE241181331}" dt="2024-04-16T06:24:50.667" v="49" actId="700"/>
          <ac:spMkLst>
            <pc:docMk/>
            <pc:sldMk cId="1217491154" sldId="264"/>
            <ac:spMk id="4" creationId="{0B0A81AA-F84E-869E-5CD4-C708E8D072E9}"/>
          </ac:spMkLst>
        </pc:spChg>
        <pc:spChg chg="del">
          <ac:chgData name="Anjum Afrooz Shaik" userId="81d90087d1904307" providerId="LiveId" clId="{DC6EF5DF-D52E-4D4D-8C25-AFE241181331}" dt="2024-04-16T06:24:50.667" v="49" actId="700"/>
          <ac:spMkLst>
            <pc:docMk/>
            <pc:sldMk cId="1217491154" sldId="264"/>
            <ac:spMk id="5" creationId="{EF3E8EFF-2B55-4E65-C144-FCF2F2CA683C}"/>
          </ac:spMkLst>
        </pc:spChg>
        <pc:spChg chg="del">
          <ac:chgData name="Anjum Afrooz Shaik" userId="81d90087d1904307" providerId="LiveId" clId="{DC6EF5DF-D52E-4D4D-8C25-AFE241181331}" dt="2024-04-16T06:24:50.667" v="49" actId="700"/>
          <ac:spMkLst>
            <pc:docMk/>
            <pc:sldMk cId="1217491154" sldId="264"/>
            <ac:spMk id="6" creationId="{6D4CD526-FD3E-B063-0B88-DF016634971D}"/>
          </ac:spMkLst>
        </pc:spChg>
        <pc:spChg chg="del">
          <ac:chgData name="Anjum Afrooz Shaik" userId="81d90087d1904307" providerId="LiveId" clId="{DC6EF5DF-D52E-4D4D-8C25-AFE241181331}" dt="2024-04-16T06:24:50.667" v="49" actId="700"/>
          <ac:spMkLst>
            <pc:docMk/>
            <pc:sldMk cId="1217491154" sldId="264"/>
            <ac:spMk id="7" creationId="{FB875830-A4C3-2712-ED4E-E9D3885DE678}"/>
          </ac:spMkLst>
        </pc:spChg>
        <pc:spChg chg="del">
          <ac:chgData name="Anjum Afrooz Shaik" userId="81d90087d1904307" providerId="LiveId" clId="{DC6EF5DF-D52E-4D4D-8C25-AFE241181331}" dt="2024-04-16T06:24:50.667" v="49" actId="700"/>
          <ac:spMkLst>
            <pc:docMk/>
            <pc:sldMk cId="1217491154" sldId="264"/>
            <ac:spMk id="8" creationId="{3614D1FA-281A-95D3-5B85-90D54668686D}"/>
          </ac:spMkLst>
        </pc:spChg>
        <pc:spChg chg="add del mod">
          <ac:chgData name="Anjum Afrooz Shaik" userId="81d90087d1904307" providerId="LiveId" clId="{DC6EF5DF-D52E-4D4D-8C25-AFE241181331}" dt="2024-04-16T06:24:55.282" v="51" actId="478"/>
          <ac:spMkLst>
            <pc:docMk/>
            <pc:sldMk cId="1217491154" sldId="264"/>
            <ac:spMk id="9" creationId="{D37EE395-11DC-669D-62E5-6632854E78C9}"/>
          </ac:spMkLst>
        </pc:spChg>
        <pc:spChg chg="add del mod">
          <ac:chgData name="Anjum Afrooz Shaik" userId="81d90087d1904307" providerId="LiveId" clId="{DC6EF5DF-D52E-4D4D-8C25-AFE241181331}" dt="2024-04-16T14:33:47.443" v="223" actId="21"/>
          <ac:spMkLst>
            <pc:docMk/>
            <pc:sldMk cId="1217491154" sldId="264"/>
            <ac:spMk id="10" creationId="{42AE99EA-2316-F559-D848-E1B60C6D22ED}"/>
          </ac:spMkLst>
        </pc:spChg>
        <pc:graphicFrameChg chg="add mod modGraphic">
          <ac:chgData name="Anjum Afrooz Shaik" userId="81d90087d1904307" providerId="LiveId" clId="{DC6EF5DF-D52E-4D4D-8C25-AFE241181331}" dt="2024-04-17T07:38:29.495" v="4798" actId="255"/>
          <ac:graphicFrameMkLst>
            <pc:docMk/>
            <pc:sldMk cId="1217491154" sldId="264"/>
            <ac:graphicFrameMk id="6" creationId="{92BBC395-93B3-C31A-B19A-6DBD03BAEDFE}"/>
          </ac:graphicFrameMkLst>
        </pc:graphicFrameChg>
        <pc:picChg chg="add mod">
          <ac:chgData name="Anjum Afrooz Shaik" userId="81d90087d1904307" providerId="LiveId" clId="{DC6EF5DF-D52E-4D4D-8C25-AFE241181331}" dt="2024-04-17T04:43:43.290" v="2366"/>
          <ac:picMkLst>
            <pc:docMk/>
            <pc:sldMk cId="1217491154" sldId="264"/>
            <ac:picMk id="5" creationId="{12923955-7D35-2757-207A-A9174ACBEFAE}"/>
          </ac:picMkLst>
        </pc:picChg>
        <pc:picChg chg="add mod">
          <ac:chgData name="Anjum Afrooz Shaik" userId="81d90087d1904307" providerId="LiveId" clId="{DC6EF5DF-D52E-4D4D-8C25-AFE241181331}" dt="2024-04-17T04:43:43.290" v="2366"/>
          <ac:picMkLst>
            <pc:docMk/>
            <pc:sldMk cId="1217491154" sldId="264"/>
            <ac:picMk id="12" creationId="{520AB206-BC27-FDDF-0D8A-9099D85F6B29}"/>
          </ac:picMkLst>
        </pc:picChg>
      </pc:sldChg>
      <pc:sldChg chg="new del">
        <pc:chgData name="Anjum Afrooz Shaik" userId="81d90087d1904307" providerId="LiveId" clId="{DC6EF5DF-D52E-4D4D-8C25-AFE241181331}" dt="2024-04-16T06:24:57.655" v="52" actId="47"/>
        <pc:sldMkLst>
          <pc:docMk/>
          <pc:sldMk cId="961714275" sldId="265"/>
        </pc:sldMkLst>
      </pc:sldChg>
      <pc:sldChg chg="addSp delSp modSp add mod ord modTransition modAnim">
        <pc:chgData name="Anjum Afrooz Shaik" userId="81d90087d1904307" providerId="LiveId" clId="{DC6EF5DF-D52E-4D4D-8C25-AFE241181331}" dt="2024-04-17T04:43:43.290" v="2366"/>
        <pc:sldMkLst>
          <pc:docMk/>
          <pc:sldMk cId="3881882748" sldId="265"/>
        </pc:sldMkLst>
        <pc:spChg chg="add del mod">
          <ac:chgData name="Anjum Afrooz Shaik" userId="81d90087d1904307" providerId="LiveId" clId="{DC6EF5DF-D52E-4D4D-8C25-AFE241181331}" dt="2024-04-16T14:41:28.837" v="357"/>
          <ac:spMkLst>
            <pc:docMk/>
            <pc:sldMk cId="3881882748" sldId="265"/>
            <ac:spMk id="2" creationId="{8CEC8BDA-8A4E-2884-7F1C-CCC8D739BD7A}"/>
          </ac:spMkLst>
        </pc:spChg>
        <pc:spChg chg="add mod">
          <ac:chgData name="Anjum Afrooz Shaik" userId="81d90087d1904307" providerId="LiveId" clId="{DC6EF5DF-D52E-4D4D-8C25-AFE241181331}" dt="2024-04-17T04:43:43.290" v="2366"/>
          <ac:spMkLst>
            <pc:docMk/>
            <pc:sldMk cId="3881882748" sldId="265"/>
            <ac:spMk id="4" creationId="{2D99562B-DE1C-9327-FA35-FDF3427C35CF}"/>
          </ac:spMkLst>
        </pc:spChg>
        <pc:spChg chg="add del mod">
          <ac:chgData name="Anjum Afrooz Shaik" userId="81d90087d1904307" providerId="LiveId" clId="{DC6EF5DF-D52E-4D4D-8C25-AFE241181331}" dt="2024-04-16T14:43:58.157" v="380" actId="11529"/>
          <ac:spMkLst>
            <pc:docMk/>
            <pc:sldMk cId="3881882748" sldId="265"/>
            <ac:spMk id="5" creationId="{FE60C220-CBB8-7E8F-C144-9F7D189A23C6}"/>
          </ac:spMkLst>
        </pc:spChg>
        <pc:spChg chg="add mod">
          <ac:chgData name="Anjum Afrooz Shaik" userId="81d90087d1904307" providerId="LiveId" clId="{DC6EF5DF-D52E-4D4D-8C25-AFE241181331}" dt="2024-04-17T04:43:43.290" v="2366"/>
          <ac:spMkLst>
            <pc:docMk/>
            <pc:sldMk cId="3881882748" sldId="265"/>
            <ac:spMk id="6" creationId="{33EA75C7-2B3A-9153-552E-68CBCBD7BFBF}"/>
          </ac:spMkLst>
        </pc:spChg>
        <pc:spChg chg="add mod">
          <ac:chgData name="Anjum Afrooz Shaik" userId="81d90087d1904307" providerId="LiveId" clId="{DC6EF5DF-D52E-4D4D-8C25-AFE241181331}" dt="2024-04-17T04:43:43.290" v="2366"/>
          <ac:spMkLst>
            <pc:docMk/>
            <pc:sldMk cId="3881882748" sldId="265"/>
            <ac:spMk id="7" creationId="{6478CB9B-F285-153E-8CAB-07F34E3E7B83}"/>
          </ac:spMkLst>
        </pc:spChg>
        <pc:spChg chg="add mod">
          <ac:chgData name="Anjum Afrooz Shaik" userId="81d90087d1904307" providerId="LiveId" clId="{DC6EF5DF-D52E-4D4D-8C25-AFE241181331}" dt="2024-04-17T04:43:43.290" v="2366"/>
          <ac:spMkLst>
            <pc:docMk/>
            <pc:sldMk cId="3881882748" sldId="265"/>
            <ac:spMk id="8" creationId="{C4D7FD6B-551B-6AD5-895C-0CBF977935E2}"/>
          </ac:spMkLst>
        </pc:spChg>
        <pc:spChg chg="add mod">
          <ac:chgData name="Anjum Afrooz Shaik" userId="81d90087d1904307" providerId="LiveId" clId="{DC6EF5DF-D52E-4D4D-8C25-AFE241181331}" dt="2024-04-17T04:43:43.290" v="2366"/>
          <ac:spMkLst>
            <pc:docMk/>
            <pc:sldMk cId="3881882748" sldId="265"/>
            <ac:spMk id="9" creationId="{E6BD717E-B001-C1EE-0AFD-8859B14C2960}"/>
          </ac:spMkLst>
        </pc:spChg>
        <pc:spChg chg="add mod">
          <ac:chgData name="Anjum Afrooz Shaik" userId="81d90087d1904307" providerId="LiveId" clId="{DC6EF5DF-D52E-4D4D-8C25-AFE241181331}" dt="2024-04-17T04:43:43.290" v="2366"/>
          <ac:spMkLst>
            <pc:docMk/>
            <pc:sldMk cId="3881882748" sldId="265"/>
            <ac:spMk id="10" creationId="{B8043171-14C4-0D08-5526-B8B0C9AD015E}"/>
          </ac:spMkLst>
        </pc:spChg>
        <pc:spChg chg="add mod">
          <ac:chgData name="Anjum Afrooz Shaik" userId="81d90087d1904307" providerId="LiveId" clId="{DC6EF5DF-D52E-4D4D-8C25-AFE241181331}" dt="2024-04-17T04:43:43.290" v="2366"/>
          <ac:spMkLst>
            <pc:docMk/>
            <pc:sldMk cId="3881882748" sldId="265"/>
            <ac:spMk id="13" creationId="{22EFD3A8-7405-CABA-BE97-3B381111EFDB}"/>
          </ac:spMkLst>
        </pc:spChg>
        <pc:spChg chg="add mod">
          <ac:chgData name="Anjum Afrooz Shaik" userId="81d90087d1904307" providerId="LiveId" clId="{DC6EF5DF-D52E-4D4D-8C25-AFE241181331}" dt="2024-04-17T04:43:43.290" v="2366"/>
          <ac:spMkLst>
            <pc:docMk/>
            <pc:sldMk cId="3881882748" sldId="265"/>
            <ac:spMk id="15" creationId="{A2C5275E-22A7-C954-21BB-3B51F4CF3E9B}"/>
          </ac:spMkLst>
        </pc:spChg>
        <pc:spChg chg="add del mod">
          <ac:chgData name="Anjum Afrooz Shaik" userId="81d90087d1904307" providerId="LiveId" clId="{DC6EF5DF-D52E-4D4D-8C25-AFE241181331}" dt="2024-04-16T14:54:06.284" v="569"/>
          <ac:spMkLst>
            <pc:docMk/>
            <pc:sldMk cId="3881882748" sldId="265"/>
            <ac:spMk id="16" creationId="{598CC0E0-5BD4-C124-4FE6-DF2BF522E995}"/>
          </ac:spMkLst>
        </pc:spChg>
        <pc:spChg chg="add mod">
          <ac:chgData name="Anjum Afrooz Shaik" userId="81d90087d1904307" providerId="LiveId" clId="{DC6EF5DF-D52E-4D4D-8C25-AFE241181331}" dt="2024-04-17T04:43:43.290" v="2366"/>
          <ac:spMkLst>
            <pc:docMk/>
            <pc:sldMk cId="3881882748" sldId="265"/>
            <ac:spMk id="18" creationId="{02A350D6-CC7C-EDC0-7469-1E98201883B8}"/>
          </ac:spMkLst>
        </pc:spChg>
        <pc:picChg chg="add mod">
          <ac:chgData name="Anjum Afrooz Shaik" userId="81d90087d1904307" providerId="LiveId" clId="{DC6EF5DF-D52E-4D4D-8C25-AFE241181331}" dt="2024-04-17T04:43:43.290" v="2366"/>
          <ac:picMkLst>
            <pc:docMk/>
            <pc:sldMk cId="3881882748" sldId="265"/>
            <ac:picMk id="3" creationId="{37F2DE7A-8721-BF9D-4278-1CD668982DAA}"/>
          </ac:picMkLst>
        </pc:picChg>
        <pc:cxnChg chg="add mod">
          <ac:chgData name="Anjum Afrooz Shaik" userId="81d90087d1904307" providerId="LiveId" clId="{DC6EF5DF-D52E-4D4D-8C25-AFE241181331}" dt="2024-04-17T04:43:43.290" v="2366"/>
          <ac:cxnSpMkLst>
            <pc:docMk/>
            <pc:sldMk cId="3881882748" sldId="265"/>
            <ac:cxnSpMk id="12" creationId="{9F52962B-23FA-5D64-1B7B-4F4041818062}"/>
          </ac:cxnSpMkLst>
        </pc:cxnChg>
        <pc:cxnChg chg="add mod">
          <ac:chgData name="Anjum Afrooz Shaik" userId="81d90087d1904307" providerId="LiveId" clId="{DC6EF5DF-D52E-4D4D-8C25-AFE241181331}" dt="2024-04-17T04:43:43.290" v="2366"/>
          <ac:cxnSpMkLst>
            <pc:docMk/>
            <pc:sldMk cId="3881882748" sldId="265"/>
            <ac:cxnSpMk id="14" creationId="{16FBB2A3-7AC1-06D4-8636-DEDFD6531311}"/>
          </ac:cxnSpMkLst>
        </pc:cxnChg>
      </pc:sldChg>
      <pc:sldChg chg="addSp delSp modSp new mod">
        <pc:chgData name="Anjum Afrooz Shaik" userId="81d90087d1904307" providerId="LiveId" clId="{DC6EF5DF-D52E-4D4D-8C25-AFE241181331}" dt="2024-04-27T03:11:23.137" v="6018" actId="1076"/>
        <pc:sldMkLst>
          <pc:docMk/>
          <pc:sldMk cId="1015571426" sldId="266"/>
        </pc:sldMkLst>
        <pc:spChg chg="del">
          <ac:chgData name="Anjum Afrooz Shaik" userId="81d90087d1904307" providerId="LiveId" clId="{DC6EF5DF-D52E-4D4D-8C25-AFE241181331}" dt="2024-04-16T06:30:02.384" v="176" actId="478"/>
          <ac:spMkLst>
            <pc:docMk/>
            <pc:sldMk cId="1015571426" sldId="266"/>
            <ac:spMk id="2" creationId="{0215F4E7-B996-F5B0-F385-4332E023C728}"/>
          </ac:spMkLst>
        </pc:spChg>
        <pc:spChg chg="add mod">
          <ac:chgData name="Anjum Afrooz Shaik" userId="81d90087d1904307" providerId="LiveId" clId="{DC6EF5DF-D52E-4D4D-8C25-AFE241181331}" dt="2024-04-17T04:43:43.290" v="2366"/>
          <ac:spMkLst>
            <pc:docMk/>
            <pc:sldMk cId="1015571426" sldId="266"/>
            <ac:spMk id="11" creationId="{D5EFF6F2-2BB4-E9E5-D4D7-FDEE116B531A}"/>
          </ac:spMkLst>
        </pc:spChg>
        <pc:spChg chg="add mod">
          <ac:chgData name="Anjum Afrooz Shaik" userId="81d90087d1904307" providerId="LiveId" clId="{DC6EF5DF-D52E-4D4D-8C25-AFE241181331}" dt="2024-04-17T04:43:43.290" v="2366"/>
          <ac:spMkLst>
            <pc:docMk/>
            <pc:sldMk cId="1015571426" sldId="266"/>
            <ac:spMk id="12" creationId="{C8D09B6C-7676-BBC9-EE1F-CB92CB45476B}"/>
          </ac:spMkLst>
        </pc:spChg>
        <pc:spChg chg="add mod">
          <ac:chgData name="Anjum Afrooz Shaik" userId="81d90087d1904307" providerId="LiveId" clId="{DC6EF5DF-D52E-4D4D-8C25-AFE241181331}" dt="2024-04-17T04:43:43.290" v="2366"/>
          <ac:spMkLst>
            <pc:docMk/>
            <pc:sldMk cId="1015571426" sldId="266"/>
            <ac:spMk id="13" creationId="{09747B4A-11EB-D071-9803-65E4FBAA175F}"/>
          </ac:spMkLst>
        </pc:spChg>
        <pc:spChg chg="add mod">
          <ac:chgData name="Anjum Afrooz Shaik" userId="81d90087d1904307" providerId="LiveId" clId="{DC6EF5DF-D52E-4D4D-8C25-AFE241181331}" dt="2024-04-27T03:11:21.490" v="6017" actId="1076"/>
          <ac:spMkLst>
            <pc:docMk/>
            <pc:sldMk cId="1015571426" sldId="266"/>
            <ac:spMk id="14" creationId="{12A35775-98A3-FE5A-69D3-8B77B2264675}"/>
          </ac:spMkLst>
        </pc:spChg>
        <pc:spChg chg="add del mod">
          <ac:chgData name="Anjum Afrooz Shaik" userId="81d90087d1904307" providerId="LiveId" clId="{DC6EF5DF-D52E-4D4D-8C25-AFE241181331}" dt="2024-04-27T03:11:18.472" v="6016" actId="478"/>
          <ac:spMkLst>
            <pc:docMk/>
            <pc:sldMk cId="1015571426" sldId="266"/>
            <ac:spMk id="15" creationId="{2C9216A2-EE96-71BE-74D8-AC0CD60009EE}"/>
          </ac:spMkLst>
        </pc:spChg>
        <pc:picChg chg="add mod">
          <ac:chgData name="Anjum Afrooz Shaik" userId="81d90087d1904307" providerId="LiveId" clId="{DC6EF5DF-D52E-4D4D-8C25-AFE241181331}" dt="2024-04-17T04:43:43.290" v="2366"/>
          <ac:picMkLst>
            <pc:docMk/>
            <pc:sldMk cId="1015571426" sldId="266"/>
            <ac:picMk id="3" creationId="{CB97159C-BF07-F270-946B-ECB8A93D6825}"/>
          </ac:picMkLst>
        </pc:picChg>
        <pc:picChg chg="add mod">
          <ac:chgData name="Anjum Afrooz Shaik" userId="81d90087d1904307" providerId="LiveId" clId="{DC6EF5DF-D52E-4D4D-8C25-AFE241181331}" dt="2024-04-17T04:43:43.290" v="2366"/>
          <ac:picMkLst>
            <pc:docMk/>
            <pc:sldMk cId="1015571426" sldId="266"/>
            <ac:picMk id="5" creationId="{FE1F5A09-1B0B-8773-68F4-32FE6AA8610E}"/>
          </ac:picMkLst>
        </pc:picChg>
        <pc:picChg chg="add mod">
          <ac:chgData name="Anjum Afrooz Shaik" userId="81d90087d1904307" providerId="LiveId" clId="{DC6EF5DF-D52E-4D4D-8C25-AFE241181331}" dt="2024-04-27T03:11:23.137" v="6018" actId="1076"/>
          <ac:picMkLst>
            <pc:docMk/>
            <pc:sldMk cId="1015571426" sldId="266"/>
            <ac:picMk id="7" creationId="{841BCE77-BCC4-41F0-1D4F-5CC94FD37707}"/>
          </ac:picMkLst>
        </pc:picChg>
        <pc:picChg chg="add del mod">
          <ac:chgData name="Anjum Afrooz Shaik" userId="81d90087d1904307" providerId="LiveId" clId="{DC6EF5DF-D52E-4D4D-8C25-AFE241181331}" dt="2024-04-27T03:11:16.335" v="6015" actId="478"/>
          <ac:picMkLst>
            <pc:docMk/>
            <pc:sldMk cId="1015571426" sldId="266"/>
            <ac:picMk id="9" creationId="{0B138545-006B-5710-6FD3-904E2A9FD11D}"/>
          </ac:picMkLst>
        </pc:picChg>
        <pc:picChg chg="add mod">
          <ac:chgData name="Anjum Afrooz Shaik" userId="81d90087d1904307" providerId="LiveId" clId="{DC6EF5DF-D52E-4D4D-8C25-AFE241181331}" dt="2024-04-17T04:43:43.290" v="2366"/>
          <ac:picMkLst>
            <pc:docMk/>
            <pc:sldMk cId="1015571426" sldId="266"/>
            <ac:picMk id="10" creationId="{5041C2D9-68AD-7023-CA38-FAF2154F7A07}"/>
          </ac:picMkLst>
        </pc:picChg>
      </pc:sldChg>
      <pc:sldChg chg="addSp delSp modSp new mod ord modTransition setBg modAnim">
        <pc:chgData name="Anjum Afrooz Shaik" userId="81d90087d1904307" providerId="LiveId" clId="{DC6EF5DF-D52E-4D4D-8C25-AFE241181331}" dt="2024-04-17T07:43:04.827" v="4815" actId="20577"/>
        <pc:sldMkLst>
          <pc:docMk/>
          <pc:sldMk cId="1899002486" sldId="267"/>
        </pc:sldMkLst>
        <pc:spChg chg="del">
          <ac:chgData name="Anjum Afrooz Shaik" userId="81d90087d1904307" providerId="LiveId" clId="{DC6EF5DF-D52E-4D4D-8C25-AFE241181331}" dt="2024-04-16T06:34:56.391" v="180" actId="478"/>
          <ac:spMkLst>
            <pc:docMk/>
            <pc:sldMk cId="1899002486" sldId="267"/>
            <ac:spMk id="2" creationId="{021933DC-0DDF-2EDD-6406-08143234B8D0}"/>
          </ac:spMkLst>
        </pc:spChg>
        <pc:spChg chg="add del mod">
          <ac:chgData name="Anjum Afrooz Shaik" userId="81d90087d1904307" providerId="LiveId" clId="{DC6EF5DF-D52E-4D4D-8C25-AFE241181331}" dt="2024-04-17T07:41:12.294" v="4802" actId="21"/>
          <ac:spMkLst>
            <pc:docMk/>
            <pc:sldMk cId="1899002486" sldId="267"/>
            <ac:spMk id="2" creationId="{C69B7766-D5E1-0DF2-41FE-1271DC6891AA}"/>
          </ac:spMkLst>
        </pc:spChg>
        <pc:spChg chg="add mod">
          <ac:chgData name="Anjum Afrooz Shaik" userId="81d90087d1904307" providerId="LiveId" clId="{DC6EF5DF-D52E-4D4D-8C25-AFE241181331}" dt="2024-04-16T06:44:24.603" v="214" actId="207"/>
          <ac:spMkLst>
            <pc:docMk/>
            <pc:sldMk cId="1899002486" sldId="267"/>
            <ac:spMk id="3" creationId="{6B4A4858-94C4-763B-0713-2A5738D94294}"/>
          </ac:spMkLst>
        </pc:spChg>
        <pc:spChg chg="add mod">
          <ac:chgData name="Anjum Afrooz Shaik" userId="81d90087d1904307" providerId="LiveId" clId="{DC6EF5DF-D52E-4D4D-8C25-AFE241181331}" dt="2024-04-16T06:44:24.603" v="214" actId="207"/>
          <ac:spMkLst>
            <pc:docMk/>
            <pc:sldMk cId="1899002486" sldId="267"/>
            <ac:spMk id="4" creationId="{0E3F4E29-1C86-D934-31FE-DB6AEECDDF51}"/>
          </ac:spMkLst>
        </pc:spChg>
        <pc:spChg chg="add mod">
          <ac:chgData name="Anjum Afrooz Shaik" userId="81d90087d1904307" providerId="LiveId" clId="{DC6EF5DF-D52E-4D4D-8C25-AFE241181331}" dt="2024-04-16T06:44:24.603" v="214" actId="207"/>
          <ac:spMkLst>
            <pc:docMk/>
            <pc:sldMk cId="1899002486" sldId="267"/>
            <ac:spMk id="5" creationId="{7629E08B-7E0D-A471-186A-759BE6A50283}"/>
          </ac:spMkLst>
        </pc:spChg>
        <pc:spChg chg="add mod">
          <ac:chgData name="Anjum Afrooz Shaik" userId="81d90087d1904307" providerId="LiveId" clId="{DC6EF5DF-D52E-4D4D-8C25-AFE241181331}" dt="2024-04-16T06:44:24.603" v="214" actId="207"/>
          <ac:spMkLst>
            <pc:docMk/>
            <pc:sldMk cId="1899002486" sldId="267"/>
            <ac:spMk id="6" creationId="{787FAD5B-A1F9-4263-5894-C8BE015A9EA8}"/>
          </ac:spMkLst>
        </pc:spChg>
        <pc:spChg chg="add mod">
          <ac:chgData name="Anjum Afrooz Shaik" userId="81d90087d1904307" providerId="LiveId" clId="{DC6EF5DF-D52E-4D4D-8C25-AFE241181331}" dt="2024-04-16T06:44:24.603" v="214" actId="207"/>
          <ac:spMkLst>
            <pc:docMk/>
            <pc:sldMk cId="1899002486" sldId="267"/>
            <ac:spMk id="7" creationId="{B25DFED4-4257-0929-8EDF-CB0097346D48}"/>
          </ac:spMkLst>
        </pc:spChg>
        <pc:spChg chg="add mod">
          <ac:chgData name="Anjum Afrooz Shaik" userId="81d90087d1904307" providerId="LiveId" clId="{DC6EF5DF-D52E-4D4D-8C25-AFE241181331}" dt="2024-04-16T06:44:24.603" v="214" actId="207"/>
          <ac:spMkLst>
            <pc:docMk/>
            <pc:sldMk cId="1899002486" sldId="267"/>
            <ac:spMk id="8" creationId="{7A92042A-7D47-E2E7-062A-38F9F6EFC082}"/>
          </ac:spMkLst>
        </pc:spChg>
        <pc:spChg chg="add mod">
          <ac:chgData name="Anjum Afrooz Shaik" userId="81d90087d1904307" providerId="LiveId" clId="{DC6EF5DF-D52E-4D4D-8C25-AFE241181331}" dt="2024-04-16T06:44:24.603" v="214" actId="207"/>
          <ac:spMkLst>
            <pc:docMk/>
            <pc:sldMk cId="1899002486" sldId="267"/>
            <ac:spMk id="9" creationId="{0D280D70-9399-5610-9E73-C1EB763286AC}"/>
          </ac:spMkLst>
        </pc:spChg>
        <pc:spChg chg="add mod">
          <ac:chgData name="Anjum Afrooz Shaik" userId="81d90087d1904307" providerId="LiveId" clId="{DC6EF5DF-D52E-4D4D-8C25-AFE241181331}" dt="2024-04-16T06:44:24.603" v="214" actId="207"/>
          <ac:spMkLst>
            <pc:docMk/>
            <pc:sldMk cId="1899002486" sldId="267"/>
            <ac:spMk id="10" creationId="{B8882522-932E-A351-5C76-336285A29D45}"/>
          </ac:spMkLst>
        </pc:spChg>
        <pc:spChg chg="add mod">
          <ac:chgData name="Anjum Afrooz Shaik" userId="81d90087d1904307" providerId="LiveId" clId="{DC6EF5DF-D52E-4D4D-8C25-AFE241181331}" dt="2024-04-16T06:44:24.603" v="214" actId="207"/>
          <ac:spMkLst>
            <pc:docMk/>
            <pc:sldMk cId="1899002486" sldId="267"/>
            <ac:spMk id="11" creationId="{81ECB8D2-7EDF-0081-3C5E-00725F4CDFB4}"/>
          </ac:spMkLst>
        </pc:spChg>
        <pc:spChg chg="add mod">
          <ac:chgData name="Anjum Afrooz Shaik" userId="81d90087d1904307" providerId="LiveId" clId="{DC6EF5DF-D52E-4D4D-8C25-AFE241181331}" dt="2024-04-16T06:44:24.603" v="214" actId="207"/>
          <ac:spMkLst>
            <pc:docMk/>
            <pc:sldMk cId="1899002486" sldId="267"/>
            <ac:spMk id="12" creationId="{00D31CEE-9D06-9FAA-7D29-84D2163B2088}"/>
          </ac:spMkLst>
        </pc:spChg>
        <pc:spChg chg="add mod">
          <ac:chgData name="Anjum Afrooz Shaik" userId="81d90087d1904307" providerId="LiveId" clId="{DC6EF5DF-D52E-4D4D-8C25-AFE241181331}" dt="2024-04-16T06:44:24.603" v="214" actId="207"/>
          <ac:spMkLst>
            <pc:docMk/>
            <pc:sldMk cId="1899002486" sldId="267"/>
            <ac:spMk id="13" creationId="{8BD6B5DC-3FCE-6DB9-4250-27D94929424E}"/>
          </ac:spMkLst>
        </pc:spChg>
        <pc:spChg chg="add mod">
          <ac:chgData name="Anjum Afrooz Shaik" userId="81d90087d1904307" providerId="LiveId" clId="{DC6EF5DF-D52E-4D4D-8C25-AFE241181331}" dt="2024-04-16T06:44:24.603" v="214" actId="207"/>
          <ac:spMkLst>
            <pc:docMk/>
            <pc:sldMk cId="1899002486" sldId="267"/>
            <ac:spMk id="14" creationId="{02C5C745-99A8-7101-D703-37BFD0709EDE}"/>
          </ac:spMkLst>
        </pc:spChg>
        <pc:spChg chg="add mod">
          <ac:chgData name="Anjum Afrooz Shaik" userId="81d90087d1904307" providerId="LiveId" clId="{DC6EF5DF-D52E-4D4D-8C25-AFE241181331}" dt="2024-04-16T06:44:24.603" v="214" actId="207"/>
          <ac:spMkLst>
            <pc:docMk/>
            <pc:sldMk cId="1899002486" sldId="267"/>
            <ac:spMk id="15" creationId="{0EA5A885-25CF-DE5E-D201-71CA9C67C251}"/>
          </ac:spMkLst>
        </pc:spChg>
        <pc:spChg chg="add mod">
          <ac:chgData name="Anjum Afrooz Shaik" userId="81d90087d1904307" providerId="LiveId" clId="{DC6EF5DF-D52E-4D4D-8C25-AFE241181331}" dt="2024-04-17T07:43:04.827" v="4815" actId="20577"/>
          <ac:spMkLst>
            <pc:docMk/>
            <pc:sldMk cId="1899002486" sldId="267"/>
            <ac:spMk id="18" creationId="{C69B7766-D5E1-0DF2-41FE-1271DC6891AA}"/>
          </ac:spMkLst>
        </pc:spChg>
        <pc:spChg chg="add del">
          <ac:chgData name="Anjum Afrooz Shaik" userId="81d90087d1904307" providerId="LiveId" clId="{DC6EF5DF-D52E-4D4D-8C25-AFE241181331}" dt="2024-04-17T07:41:06.769" v="4801" actId="26606"/>
          <ac:spMkLst>
            <pc:docMk/>
            <pc:sldMk cId="1899002486" sldId="267"/>
            <ac:spMk id="22" creationId="{A8384FB5-9ADC-4DDC-881B-597D56F5B15D}"/>
          </ac:spMkLst>
        </pc:spChg>
        <pc:spChg chg="add del">
          <ac:chgData name="Anjum Afrooz Shaik" userId="81d90087d1904307" providerId="LiveId" clId="{DC6EF5DF-D52E-4D4D-8C25-AFE241181331}" dt="2024-04-17T07:41:06.769" v="4801" actId="26606"/>
          <ac:spMkLst>
            <pc:docMk/>
            <pc:sldMk cId="1899002486" sldId="267"/>
            <ac:spMk id="24" creationId="{91E5A9A7-95C6-4F4F-B00E-C82E07FE62EF}"/>
          </ac:spMkLst>
        </pc:spChg>
        <pc:spChg chg="add del">
          <ac:chgData name="Anjum Afrooz Shaik" userId="81d90087d1904307" providerId="LiveId" clId="{DC6EF5DF-D52E-4D4D-8C25-AFE241181331}" dt="2024-04-17T07:41:06.769" v="4801" actId="26606"/>
          <ac:spMkLst>
            <pc:docMk/>
            <pc:sldMk cId="1899002486" sldId="267"/>
            <ac:spMk id="26" creationId="{D07DD2DE-F619-49DD-B5E7-03A290FF4ED1}"/>
          </ac:spMkLst>
        </pc:spChg>
        <pc:spChg chg="add del">
          <ac:chgData name="Anjum Afrooz Shaik" userId="81d90087d1904307" providerId="LiveId" clId="{DC6EF5DF-D52E-4D4D-8C25-AFE241181331}" dt="2024-04-17T07:41:06.769" v="4801" actId="26606"/>
          <ac:spMkLst>
            <pc:docMk/>
            <pc:sldMk cId="1899002486" sldId="267"/>
            <ac:spMk id="28" creationId="{85149191-5F60-4A28-AAFF-039F96B0F3EC}"/>
          </ac:spMkLst>
        </pc:spChg>
        <pc:spChg chg="add del">
          <ac:chgData name="Anjum Afrooz Shaik" userId="81d90087d1904307" providerId="LiveId" clId="{DC6EF5DF-D52E-4D4D-8C25-AFE241181331}" dt="2024-04-17T07:41:06.769" v="4801" actId="26606"/>
          <ac:spMkLst>
            <pc:docMk/>
            <pc:sldMk cId="1899002486" sldId="267"/>
            <ac:spMk id="30" creationId="{F8260ED5-17F7-4158-B241-D51DD4CF1B7E}"/>
          </ac:spMkLst>
        </pc:spChg>
        <pc:grpChg chg="add del mod">
          <ac:chgData name="Anjum Afrooz Shaik" userId="81d90087d1904307" providerId="LiveId" clId="{DC6EF5DF-D52E-4D4D-8C25-AFE241181331}" dt="2024-04-17T04:09:23.197" v="2194" actId="478"/>
          <ac:grpSpMkLst>
            <pc:docMk/>
            <pc:sldMk cId="1899002486" sldId="267"/>
            <ac:grpSpMk id="16" creationId="{A22DEBA6-B132-8B19-8093-0653F32838BE}"/>
          </ac:grpSpMkLst>
        </pc:grpChg>
        <pc:picChg chg="add mod">
          <ac:chgData name="Anjum Afrooz Shaik" userId="81d90087d1904307" providerId="LiveId" clId="{DC6EF5DF-D52E-4D4D-8C25-AFE241181331}" dt="2024-04-17T07:41:34.906" v="4807" actId="14100"/>
          <ac:picMkLst>
            <pc:docMk/>
            <pc:sldMk cId="1899002486" sldId="267"/>
            <ac:picMk id="17" creationId="{63734725-B8AB-61C6-D90E-966455532699}"/>
          </ac:picMkLst>
        </pc:picChg>
      </pc:sldChg>
      <pc:sldChg chg="addSp delSp modSp add mod delAnim modAnim">
        <pc:chgData name="Anjum Afrooz Shaik" userId="81d90087d1904307" providerId="LiveId" clId="{DC6EF5DF-D52E-4D4D-8C25-AFE241181331}" dt="2024-04-17T04:43:43.290" v="2366"/>
        <pc:sldMkLst>
          <pc:docMk/>
          <pc:sldMk cId="2922616989" sldId="268"/>
        </pc:sldMkLst>
        <pc:spChg chg="del">
          <ac:chgData name="Anjum Afrooz Shaik" userId="81d90087d1904307" providerId="LiveId" clId="{DC6EF5DF-D52E-4D4D-8C25-AFE241181331}" dt="2024-04-16T15:03:08.497" v="660" actId="478"/>
          <ac:spMkLst>
            <pc:docMk/>
            <pc:sldMk cId="2922616989" sldId="268"/>
            <ac:spMk id="4" creationId="{2D99562B-DE1C-9327-FA35-FDF3427C35CF}"/>
          </ac:spMkLst>
        </pc:spChg>
        <pc:spChg chg="del">
          <ac:chgData name="Anjum Afrooz Shaik" userId="81d90087d1904307" providerId="LiveId" clId="{DC6EF5DF-D52E-4D4D-8C25-AFE241181331}" dt="2024-04-16T15:02:08.652" v="650" actId="478"/>
          <ac:spMkLst>
            <pc:docMk/>
            <pc:sldMk cId="2922616989" sldId="268"/>
            <ac:spMk id="6" creationId="{33EA75C7-2B3A-9153-552E-68CBCBD7BFBF}"/>
          </ac:spMkLst>
        </pc:spChg>
        <pc:spChg chg="del">
          <ac:chgData name="Anjum Afrooz Shaik" userId="81d90087d1904307" providerId="LiveId" clId="{DC6EF5DF-D52E-4D4D-8C25-AFE241181331}" dt="2024-04-16T15:02:08.652" v="650" actId="478"/>
          <ac:spMkLst>
            <pc:docMk/>
            <pc:sldMk cId="2922616989" sldId="268"/>
            <ac:spMk id="7" creationId="{6478CB9B-F285-153E-8CAB-07F34E3E7B83}"/>
          </ac:spMkLst>
        </pc:spChg>
        <pc:spChg chg="del">
          <ac:chgData name="Anjum Afrooz Shaik" userId="81d90087d1904307" providerId="LiveId" clId="{DC6EF5DF-D52E-4D4D-8C25-AFE241181331}" dt="2024-04-16T15:02:08.652" v="650" actId="478"/>
          <ac:spMkLst>
            <pc:docMk/>
            <pc:sldMk cId="2922616989" sldId="268"/>
            <ac:spMk id="8" creationId="{C4D7FD6B-551B-6AD5-895C-0CBF977935E2}"/>
          </ac:spMkLst>
        </pc:spChg>
        <pc:spChg chg="del">
          <ac:chgData name="Anjum Afrooz Shaik" userId="81d90087d1904307" providerId="LiveId" clId="{DC6EF5DF-D52E-4D4D-8C25-AFE241181331}" dt="2024-04-16T15:02:08.652" v="650" actId="478"/>
          <ac:spMkLst>
            <pc:docMk/>
            <pc:sldMk cId="2922616989" sldId="268"/>
            <ac:spMk id="9" creationId="{E6BD717E-B001-C1EE-0AFD-8859B14C2960}"/>
          </ac:spMkLst>
        </pc:spChg>
        <pc:spChg chg="del">
          <ac:chgData name="Anjum Afrooz Shaik" userId="81d90087d1904307" providerId="LiveId" clId="{DC6EF5DF-D52E-4D4D-8C25-AFE241181331}" dt="2024-04-16T15:02:14.865" v="651" actId="478"/>
          <ac:spMkLst>
            <pc:docMk/>
            <pc:sldMk cId="2922616989" sldId="268"/>
            <ac:spMk id="10" creationId="{B8043171-14C4-0D08-5526-B8B0C9AD015E}"/>
          </ac:spMkLst>
        </pc:spChg>
        <pc:spChg chg="del">
          <ac:chgData name="Anjum Afrooz Shaik" userId="81d90087d1904307" providerId="LiveId" clId="{DC6EF5DF-D52E-4D4D-8C25-AFE241181331}" dt="2024-04-16T15:02:19.542" v="653" actId="478"/>
          <ac:spMkLst>
            <pc:docMk/>
            <pc:sldMk cId="2922616989" sldId="268"/>
            <ac:spMk id="13" creationId="{22EFD3A8-7405-CABA-BE97-3B381111EFDB}"/>
          </ac:spMkLst>
        </pc:spChg>
        <pc:spChg chg="del mod">
          <ac:chgData name="Anjum Afrooz Shaik" userId="81d90087d1904307" providerId="LiveId" clId="{DC6EF5DF-D52E-4D4D-8C25-AFE241181331}" dt="2024-04-16T15:02:19.542" v="653" actId="478"/>
          <ac:spMkLst>
            <pc:docMk/>
            <pc:sldMk cId="2922616989" sldId="268"/>
            <ac:spMk id="15" creationId="{A2C5275E-22A7-C954-21BB-3B51F4CF3E9B}"/>
          </ac:spMkLst>
        </pc:spChg>
        <pc:spChg chg="del mod">
          <ac:chgData name="Anjum Afrooz Shaik" userId="81d90087d1904307" providerId="LiveId" clId="{DC6EF5DF-D52E-4D4D-8C25-AFE241181331}" dt="2024-04-16T15:02:28.645" v="656" actId="478"/>
          <ac:spMkLst>
            <pc:docMk/>
            <pc:sldMk cId="2922616989" sldId="268"/>
            <ac:spMk id="18" creationId="{02A350D6-CC7C-EDC0-7469-1E98201883B8}"/>
          </ac:spMkLst>
        </pc:spChg>
        <pc:picChg chg="add mod">
          <ac:chgData name="Anjum Afrooz Shaik" userId="81d90087d1904307" providerId="LiveId" clId="{DC6EF5DF-D52E-4D4D-8C25-AFE241181331}" dt="2024-04-17T04:43:43.290" v="2366"/>
          <ac:picMkLst>
            <pc:docMk/>
            <pc:sldMk cId="2922616989" sldId="268"/>
            <ac:picMk id="2" creationId="{6A499747-EBFA-2FC5-C06B-E50659B76460}"/>
          </ac:picMkLst>
        </pc:picChg>
        <pc:picChg chg="mod">
          <ac:chgData name="Anjum Afrooz Shaik" userId="81d90087d1904307" providerId="LiveId" clId="{DC6EF5DF-D52E-4D4D-8C25-AFE241181331}" dt="2024-04-17T04:43:43.290" v="2366"/>
          <ac:picMkLst>
            <pc:docMk/>
            <pc:sldMk cId="2922616989" sldId="268"/>
            <ac:picMk id="3" creationId="{37F2DE7A-8721-BF9D-4278-1CD668982DAA}"/>
          </ac:picMkLst>
        </pc:picChg>
        <pc:picChg chg="add mod">
          <ac:chgData name="Anjum Afrooz Shaik" userId="81d90087d1904307" providerId="LiveId" clId="{DC6EF5DF-D52E-4D4D-8C25-AFE241181331}" dt="2024-04-17T04:43:43.290" v="2366"/>
          <ac:picMkLst>
            <pc:docMk/>
            <pc:sldMk cId="2922616989" sldId="268"/>
            <ac:picMk id="11" creationId="{50BD7EB6-6F1B-0B40-B9FD-413593D542DC}"/>
          </ac:picMkLst>
        </pc:picChg>
        <pc:picChg chg="add mod">
          <ac:chgData name="Anjum Afrooz Shaik" userId="81d90087d1904307" providerId="LiveId" clId="{DC6EF5DF-D52E-4D4D-8C25-AFE241181331}" dt="2024-04-17T04:43:43.290" v="2366"/>
          <ac:picMkLst>
            <pc:docMk/>
            <pc:sldMk cId="2922616989" sldId="268"/>
            <ac:picMk id="17" creationId="{A97204DA-ECD5-21D9-F299-E00BFB157754}"/>
          </ac:picMkLst>
        </pc:picChg>
        <pc:picChg chg="add mod">
          <ac:chgData name="Anjum Afrooz Shaik" userId="81d90087d1904307" providerId="LiveId" clId="{DC6EF5DF-D52E-4D4D-8C25-AFE241181331}" dt="2024-04-17T04:43:43.290" v="2366"/>
          <ac:picMkLst>
            <pc:docMk/>
            <pc:sldMk cId="2922616989" sldId="268"/>
            <ac:picMk id="20" creationId="{2B35DA40-D9EF-7B19-8BC0-AC91126B4D83}"/>
          </ac:picMkLst>
        </pc:picChg>
        <pc:picChg chg="add mod">
          <ac:chgData name="Anjum Afrooz Shaik" userId="81d90087d1904307" providerId="LiveId" clId="{DC6EF5DF-D52E-4D4D-8C25-AFE241181331}" dt="2024-04-17T04:43:43.290" v="2366"/>
          <ac:picMkLst>
            <pc:docMk/>
            <pc:sldMk cId="2922616989" sldId="268"/>
            <ac:picMk id="22" creationId="{CB60A50E-25E9-2D76-697A-DD4E28AB4179}"/>
          </ac:picMkLst>
        </pc:picChg>
        <pc:cxnChg chg="del">
          <ac:chgData name="Anjum Afrooz Shaik" userId="81d90087d1904307" providerId="LiveId" clId="{DC6EF5DF-D52E-4D4D-8C25-AFE241181331}" dt="2024-04-16T15:02:08.652" v="650" actId="478"/>
          <ac:cxnSpMkLst>
            <pc:docMk/>
            <pc:sldMk cId="2922616989" sldId="268"/>
            <ac:cxnSpMk id="12" creationId="{9F52962B-23FA-5D64-1B7B-4F4041818062}"/>
          </ac:cxnSpMkLst>
        </pc:cxnChg>
        <pc:cxnChg chg="del">
          <ac:chgData name="Anjum Afrooz Shaik" userId="81d90087d1904307" providerId="LiveId" clId="{DC6EF5DF-D52E-4D4D-8C25-AFE241181331}" dt="2024-04-16T15:02:14.865" v="651" actId="478"/>
          <ac:cxnSpMkLst>
            <pc:docMk/>
            <pc:sldMk cId="2922616989" sldId="268"/>
            <ac:cxnSpMk id="14" creationId="{16FBB2A3-7AC1-06D4-8636-DEDFD6531311}"/>
          </ac:cxnSpMkLst>
        </pc:cxnChg>
      </pc:sldChg>
      <pc:sldChg chg="addSp delSp modSp add mod ord">
        <pc:chgData name="Anjum Afrooz Shaik" userId="81d90087d1904307" providerId="LiveId" clId="{DC6EF5DF-D52E-4D4D-8C25-AFE241181331}" dt="2024-04-17T04:43:43.290" v="2366"/>
        <pc:sldMkLst>
          <pc:docMk/>
          <pc:sldMk cId="2843262462" sldId="269"/>
        </pc:sldMkLst>
        <pc:spChg chg="add mod">
          <ac:chgData name="Anjum Afrooz Shaik" userId="81d90087d1904307" providerId="LiveId" clId="{DC6EF5DF-D52E-4D4D-8C25-AFE241181331}" dt="2024-04-17T04:43:43.290" v="2366"/>
          <ac:spMkLst>
            <pc:docMk/>
            <pc:sldMk cId="2843262462" sldId="269"/>
            <ac:spMk id="3" creationId="{B9141611-AEB1-CD92-96CE-B3D9EF9F3B56}"/>
          </ac:spMkLst>
        </pc:spChg>
        <pc:spChg chg="add mod">
          <ac:chgData name="Anjum Afrooz Shaik" userId="81d90087d1904307" providerId="LiveId" clId="{DC6EF5DF-D52E-4D4D-8C25-AFE241181331}" dt="2024-04-17T04:43:43.290" v="2366"/>
          <ac:spMkLst>
            <pc:docMk/>
            <pc:sldMk cId="2843262462" sldId="269"/>
            <ac:spMk id="10" creationId="{128D4D83-2CEC-6A93-55E1-BD2061EBB77A}"/>
          </ac:spMkLst>
        </pc:spChg>
        <pc:graphicFrameChg chg="del">
          <ac:chgData name="Anjum Afrooz Shaik" userId="81d90087d1904307" providerId="LiveId" clId="{DC6EF5DF-D52E-4D4D-8C25-AFE241181331}" dt="2024-04-16T15:11:36.729" v="723" actId="478"/>
          <ac:graphicFrameMkLst>
            <pc:docMk/>
            <pc:sldMk cId="2843262462" sldId="269"/>
            <ac:graphicFrameMk id="6" creationId="{92BBC395-93B3-C31A-B19A-6DBD03BAEDFE}"/>
          </ac:graphicFrameMkLst>
        </pc:graphicFrameChg>
        <pc:picChg chg="add del mod">
          <ac:chgData name="Anjum Afrooz Shaik" userId="81d90087d1904307" providerId="LiveId" clId="{DC6EF5DF-D52E-4D4D-8C25-AFE241181331}" dt="2024-04-16T15:11:09.736" v="720" actId="21"/>
          <ac:picMkLst>
            <pc:docMk/>
            <pc:sldMk cId="2843262462" sldId="269"/>
            <ac:picMk id="2" creationId="{12923955-7D35-2757-207A-A9174ACBEFAE}"/>
          </ac:picMkLst>
        </pc:picChg>
        <pc:picChg chg="del">
          <ac:chgData name="Anjum Afrooz Shaik" userId="81d90087d1904307" providerId="LiveId" clId="{DC6EF5DF-D52E-4D4D-8C25-AFE241181331}" dt="2024-04-16T15:11:07.410" v="718" actId="21"/>
          <ac:picMkLst>
            <pc:docMk/>
            <pc:sldMk cId="2843262462" sldId="269"/>
            <ac:picMk id="5" creationId="{12923955-7D35-2757-207A-A9174ACBEFAE}"/>
          </ac:picMkLst>
        </pc:picChg>
        <pc:picChg chg="add mod">
          <ac:chgData name="Anjum Afrooz Shaik" userId="81d90087d1904307" providerId="LiveId" clId="{DC6EF5DF-D52E-4D4D-8C25-AFE241181331}" dt="2024-04-17T04:43:43.290" v="2366"/>
          <ac:picMkLst>
            <pc:docMk/>
            <pc:sldMk cId="2843262462" sldId="269"/>
            <ac:picMk id="7" creationId="{51DAD71E-1E27-C829-A39A-ACCE6A263FBD}"/>
          </ac:picMkLst>
        </pc:picChg>
        <pc:picChg chg="add mod">
          <ac:chgData name="Anjum Afrooz Shaik" userId="81d90087d1904307" providerId="LiveId" clId="{DC6EF5DF-D52E-4D4D-8C25-AFE241181331}" dt="2024-04-17T04:43:43.290" v="2366"/>
          <ac:picMkLst>
            <pc:docMk/>
            <pc:sldMk cId="2843262462" sldId="269"/>
            <ac:picMk id="9" creationId="{83880989-E971-03CD-DAAF-2E4901C6A8F9}"/>
          </ac:picMkLst>
        </pc:picChg>
        <pc:picChg chg="mod">
          <ac:chgData name="Anjum Afrooz Shaik" userId="81d90087d1904307" providerId="LiveId" clId="{DC6EF5DF-D52E-4D4D-8C25-AFE241181331}" dt="2024-04-17T04:43:43.290" v="2366"/>
          <ac:picMkLst>
            <pc:docMk/>
            <pc:sldMk cId="2843262462" sldId="269"/>
            <ac:picMk id="12" creationId="{520AB206-BC27-FDDF-0D8A-9099D85F6B29}"/>
          </ac:picMkLst>
        </pc:picChg>
      </pc:sldChg>
      <pc:sldChg chg="addSp delSp modSp add mod ord">
        <pc:chgData name="Anjum Afrooz Shaik" userId="81d90087d1904307" providerId="LiveId" clId="{DC6EF5DF-D52E-4D4D-8C25-AFE241181331}" dt="2024-04-17T04:43:43.290" v="2366"/>
        <pc:sldMkLst>
          <pc:docMk/>
          <pc:sldMk cId="1260751903" sldId="270"/>
        </pc:sldMkLst>
        <pc:spChg chg="add mod">
          <ac:chgData name="Anjum Afrooz Shaik" userId="81d90087d1904307" providerId="LiveId" clId="{DC6EF5DF-D52E-4D4D-8C25-AFE241181331}" dt="2024-04-17T04:43:43.290" v="2366"/>
          <ac:spMkLst>
            <pc:docMk/>
            <pc:sldMk cId="1260751903" sldId="270"/>
            <ac:spMk id="2" creationId="{5D6BC7F7-DFBF-CF1C-0879-0C5BA7EE00E1}"/>
          </ac:spMkLst>
        </pc:spChg>
        <pc:spChg chg="add mod">
          <ac:chgData name="Anjum Afrooz Shaik" userId="81d90087d1904307" providerId="LiveId" clId="{DC6EF5DF-D52E-4D4D-8C25-AFE241181331}" dt="2024-04-17T04:43:43.290" v="2366"/>
          <ac:spMkLst>
            <pc:docMk/>
            <pc:sldMk cId="1260751903" sldId="270"/>
            <ac:spMk id="3" creationId="{766D7BCF-B6EC-EF0B-CC70-E671F95EF40A}"/>
          </ac:spMkLst>
        </pc:spChg>
        <pc:spChg chg="add mod">
          <ac:chgData name="Anjum Afrooz Shaik" userId="81d90087d1904307" providerId="LiveId" clId="{DC6EF5DF-D52E-4D4D-8C25-AFE241181331}" dt="2024-04-17T04:43:43.290" v="2366"/>
          <ac:spMkLst>
            <pc:docMk/>
            <pc:sldMk cId="1260751903" sldId="270"/>
            <ac:spMk id="4" creationId="{B0471C5B-F658-8EDC-8C1E-B9323D6E1152}"/>
          </ac:spMkLst>
        </pc:spChg>
        <pc:spChg chg="add mod">
          <ac:chgData name="Anjum Afrooz Shaik" userId="81d90087d1904307" providerId="LiveId" clId="{DC6EF5DF-D52E-4D4D-8C25-AFE241181331}" dt="2024-04-17T04:43:43.290" v="2366"/>
          <ac:spMkLst>
            <pc:docMk/>
            <pc:sldMk cId="1260751903" sldId="270"/>
            <ac:spMk id="7" creationId="{5129F162-1DB5-ECEC-9714-FC7E8B80D277}"/>
          </ac:spMkLst>
        </pc:spChg>
        <pc:spChg chg="add mod">
          <ac:chgData name="Anjum Afrooz Shaik" userId="81d90087d1904307" providerId="LiveId" clId="{DC6EF5DF-D52E-4D4D-8C25-AFE241181331}" dt="2024-04-17T04:43:43.290" v="2366"/>
          <ac:spMkLst>
            <pc:docMk/>
            <pc:sldMk cId="1260751903" sldId="270"/>
            <ac:spMk id="8" creationId="{04E96ADD-1702-5057-9417-E5CC2C7050F1}"/>
          </ac:spMkLst>
        </pc:spChg>
        <pc:spChg chg="add mod">
          <ac:chgData name="Anjum Afrooz Shaik" userId="81d90087d1904307" providerId="LiveId" clId="{DC6EF5DF-D52E-4D4D-8C25-AFE241181331}" dt="2024-04-17T04:43:43.290" v="2366"/>
          <ac:spMkLst>
            <pc:docMk/>
            <pc:sldMk cId="1260751903" sldId="270"/>
            <ac:spMk id="9" creationId="{E033DF49-AED3-6933-1D52-F20585EFDD37}"/>
          </ac:spMkLst>
        </pc:spChg>
        <pc:spChg chg="add mod">
          <ac:chgData name="Anjum Afrooz Shaik" userId="81d90087d1904307" providerId="LiveId" clId="{DC6EF5DF-D52E-4D4D-8C25-AFE241181331}" dt="2024-04-17T04:43:43.290" v="2366"/>
          <ac:spMkLst>
            <pc:docMk/>
            <pc:sldMk cId="1260751903" sldId="270"/>
            <ac:spMk id="10" creationId="{3B082D95-7628-3D2F-A29C-4176CE16B5E9}"/>
          </ac:spMkLst>
        </pc:spChg>
        <pc:graphicFrameChg chg="del">
          <ac:chgData name="Anjum Afrooz Shaik" userId="81d90087d1904307" providerId="LiveId" clId="{DC6EF5DF-D52E-4D4D-8C25-AFE241181331}" dt="2024-04-16T15:17:21.484" v="751" actId="478"/>
          <ac:graphicFrameMkLst>
            <pc:docMk/>
            <pc:sldMk cId="1260751903" sldId="270"/>
            <ac:graphicFrameMk id="6" creationId="{92BBC395-93B3-C31A-B19A-6DBD03BAEDFE}"/>
          </ac:graphicFrameMkLst>
        </pc:graphicFrameChg>
        <pc:picChg chg="del">
          <ac:chgData name="Anjum Afrooz Shaik" userId="81d90087d1904307" providerId="LiveId" clId="{DC6EF5DF-D52E-4D4D-8C25-AFE241181331}" dt="2024-04-16T15:17:10.478" v="749" actId="478"/>
          <ac:picMkLst>
            <pc:docMk/>
            <pc:sldMk cId="1260751903" sldId="270"/>
            <ac:picMk id="5" creationId="{12923955-7D35-2757-207A-A9174ACBEFAE}"/>
          </ac:picMkLst>
        </pc:picChg>
        <pc:picChg chg="mod">
          <ac:chgData name="Anjum Afrooz Shaik" userId="81d90087d1904307" providerId="LiveId" clId="{DC6EF5DF-D52E-4D4D-8C25-AFE241181331}" dt="2024-04-17T04:43:43.290" v="2366"/>
          <ac:picMkLst>
            <pc:docMk/>
            <pc:sldMk cId="1260751903" sldId="270"/>
            <ac:picMk id="12" creationId="{520AB206-BC27-FDDF-0D8A-9099D85F6B29}"/>
          </ac:picMkLst>
        </pc:picChg>
      </pc:sldChg>
      <pc:sldChg chg="delSp new del mod">
        <pc:chgData name="Anjum Afrooz Shaik" userId="81d90087d1904307" providerId="LiveId" clId="{DC6EF5DF-D52E-4D4D-8C25-AFE241181331}" dt="2024-04-16T16:16:07.206" v="1209" actId="47"/>
        <pc:sldMkLst>
          <pc:docMk/>
          <pc:sldMk cId="2282509783" sldId="271"/>
        </pc:sldMkLst>
        <pc:spChg chg="del">
          <ac:chgData name="Anjum Afrooz Shaik" userId="81d90087d1904307" providerId="LiveId" clId="{DC6EF5DF-D52E-4D4D-8C25-AFE241181331}" dt="2024-04-16T16:11:57.022" v="1208" actId="478"/>
          <ac:spMkLst>
            <pc:docMk/>
            <pc:sldMk cId="2282509783" sldId="271"/>
            <ac:spMk id="2" creationId="{94AB2666-0019-7A4F-31A8-361BE85688BC}"/>
          </ac:spMkLst>
        </pc:spChg>
        <pc:spChg chg="del">
          <ac:chgData name="Anjum Afrooz Shaik" userId="81d90087d1904307" providerId="LiveId" clId="{DC6EF5DF-D52E-4D4D-8C25-AFE241181331}" dt="2024-04-16T16:11:57.022" v="1208" actId="478"/>
          <ac:spMkLst>
            <pc:docMk/>
            <pc:sldMk cId="2282509783" sldId="271"/>
            <ac:spMk id="3" creationId="{2E2A1A8B-A601-A87C-0C1F-78B3C208D4FE}"/>
          </ac:spMkLst>
        </pc:spChg>
        <pc:spChg chg="del">
          <ac:chgData name="Anjum Afrooz Shaik" userId="81d90087d1904307" providerId="LiveId" clId="{DC6EF5DF-D52E-4D4D-8C25-AFE241181331}" dt="2024-04-16T16:11:57.022" v="1208" actId="478"/>
          <ac:spMkLst>
            <pc:docMk/>
            <pc:sldMk cId="2282509783" sldId="271"/>
            <ac:spMk id="4" creationId="{A09ABFC8-33AE-01DA-38D9-FEEE4263F7CA}"/>
          </ac:spMkLst>
        </pc:spChg>
        <pc:spChg chg="del">
          <ac:chgData name="Anjum Afrooz Shaik" userId="81d90087d1904307" providerId="LiveId" clId="{DC6EF5DF-D52E-4D4D-8C25-AFE241181331}" dt="2024-04-16T16:11:57.022" v="1208" actId="478"/>
          <ac:spMkLst>
            <pc:docMk/>
            <pc:sldMk cId="2282509783" sldId="271"/>
            <ac:spMk id="5" creationId="{22CC6BD2-44F7-48F4-EA7B-003B970B32F0}"/>
          </ac:spMkLst>
        </pc:spChg>
        <pc:spChg chg="del">
          <ac:chgData name="Anjum Afrooz Shaik" userId="81d90087d1904307" providerId="LiveId" clId="{DC6EF5DF-D52E-4D4D-8C25-AFE241181331}" dt="2024-04-16T16:11:57.022" v="1208" actId="478"/>
          <ac:spMkLst>
            <pc:docMk/>
            <pc:sldMk cId="2282509783" sldId="271"/>
            <ac:spMk id="6" creationId="{A7BBFFD6-3B54-16AE-04A9-D7C9C0D4E3F7}"/>
          </ac:spMkLst>
        </pc:spChg>
        <pc:spChg chg="del">
          <ac:chgData name="Anjum Afrooz Shaik" userId="81d90087d1904307" providerId="LiveId" clId="{DC6EF5DF-D52E-4D4D-8C25-AFE241181331}" dt="2024-04-16T16:11:57.022" v="1208" actId="478"/>
          <ac:spMkLst>
            <pc:docMk/>
            <pc:sldMk cId="2282509783" sldId="271"/>
            <ac:spMk id="7" creationId="{753B2241-A663-0B62-8698-31048796BEE6}"/>
          </ac:spMkLst>
        </pc:spChg>
        <pc:spChg chg="del">
          <ac:chgData name="Anjum Afrooz Shaik" userId="81d90087d1904307" providerId="LiveId" clId="{DC6EF5DF-D52E-4D4D-8C25-AFE241181331}" dt="2024-04-16T16:11:57.022" v="1208" actId="478"/>
          <ac:spMkLst>
            <pc:docMk/>
            <pc:sldMk cId="2282509783" sldId="271"/>
            <ac:spMk id="8" creationId="{EB72CCEA-6868-A420-8105-EC27213441CC}"/>
          </ac:spMkLst>
        </pc:spChg>
      </pc:sldChg>
      <pc:sldChg chg="addSp delSp modSp new mod delAnim modAnim">
        <pc:chgData name="Anjum Afrooz Shaik" userId="81d90087d1904307" providerId="LiveId" clId="{DC6EF5DF-D52E-4D4D-8C25-AFE241181331}" dt="2024-04-19T13:03:49.413" v="5783"/>
        <pc:sldMkLst>
          <pc:docMk/>
          <pc:sldMk cId="2799043075" sldId="271"/>
        </pc:sldMkLst>
        <pc:spChg chg="del">
          <ac:chgData name="Anjum Afrooz Shaik" userId="81d90087d1904307" providerId="LiveId" clId="{DC6EF5DF-D52E-4D4D-8C25-AFE241181331}" dt="2024-04-16T16:17:22.527" v="1213" actId="478"/>
          <ac:spMkLst>
            <pc:docMk/>
            <pc:sldMk cId="2799043075" sldId="271"/>
            <ac:spMk id="2" creationId="{79801BE3-59E4-7124-E1BD-F386E873327D}"/>
          </ac:spMkLst>
        </pc:spChg>
        <pc:spChg chg="add mod">
          <ac:chgData name="Anjum Afrooz Shaik" userId="81d90087d1904307" providerId="LiveId" clId="{DC6EF5DF-D52E-4D4D-8C25-AFE241181331}" dt="2024-04-17T04:43:43.290" v="2366"/>
          <ac:spMkLst>
            <pc:docMk/>
            <pc:sldMk cId="2799043075" sldId="271"/>
            <ac:spMk id="3" creationId="{8D40F510-1ECC-4D9D-5726-C3123105E720}"/>
          </ac:spMkLst>
        </pc:spChg>
        <pc:spChg chg="add mod">
          <ac:chgData name="Anjum Afrooz Shaik" userId="81d90087d1904307" providerId="LiveId" clId="{DC6EF5DF-D52E-4D4D-8C25-AFE241181331}" dt="2024-04-16T16:19:28.800" v="1248" actId="164"/>
          <ac:spMkLst>
            <pc:docMk/>
            <pc:sldMk cId="2799043075" sldId="271"/>
            <ac:spMk id="4" creationId="{130912A3-7FD8-21D8-ED2F-9386A1349C42}"/>
          </ac:spMkLst>
        </pc:spChg>
        <pc:spChg chg="add mod">
          <ac:chgData name="Anjum Afrooz Shaik" userId="81d90087d1904307" providerId="LiveId" clId="{DC6EF5DF-D52E-4D4D-8C25-AFE241181331}" dt="2024-04-16T16:19:28.800" v="1248" actId="164"/>
          <ac:spMkLst>
            <pc:docMk/>
            <pc:sldMk cId="2799043075" sldId="271"/>
            <ac:spMk id="5" creationId="{13B0760C-FE38-70C2-13B6-1184B8122214}"/>
          </ac:spMkLst>
        </pc:spChg>
        <pc:spChg chg="mod">
          <ac:chgData name="Anjum Afrooz Shaik" userId="81d90087d1904307" providerId="LiveId" clId="{DC6EF5DF-D52E-4D4D-8C25-AFE241181331}" dt="2024-04-17T16:01:02.111" v="5434"/>
          <ac:spMkLst>
            <pc:docMk/>
            <pc:sldMk cId="2799043075" sldId="271"/>
            <ac:spMk id="5" creationId="{E56D4067-9EF0-7A74-0999-A19186F9BEC0}"/>
          </ac:spMkLst>
        </pc:spChg>
        <pc:spChg chg="add mod">
          <ac:chgData name="Anjum Afrooz Shaik" userId="81d90087d1904307" providerId="LiveId" clId="{DC6EF5DF-D52E-4D4D-8C25-AFE241181331}" dt="2024-04-16T16:19:28.800" v="1248" actId="164"/>
          <ac:spMkLst>
            <pc:docMk/>
            <pc:sldMk cId="2799043075" sldId="271"/>
            <ac:spMk id="6" creationId="{0A931031-5267-04FF-7CC5-46678186DE09}"/>
          </ac:spMkLst>
        </pc:spChg>
        <pc:spChg chg="mod">
          <ac:chgData name="Anjum Afrooz Shaik" userId="81d90087d1904307" providerId="LiveId" clId="{DC6EF5DF-D52E-4D4D-8C25-AFE241181331}" dt="2024-04-17T16:01:02.111" v="5434"/>
          <ac:spMkLst>
            <pc:docMk/>
            <pc:sldMk cId="2799043075" sldId="271"/>
            <ac:spMk id="7" creationId="{82C925C0-2EE4-73D8-01A1-8C6A39D0A4BD}"/>
          </ac:spMkLst>
        </pc:spChg>
        <pc:spChg chg="add mod topLvl">
          <ac:chgData name="Anjum Afrooz Shaik" userId="81d90087d1904307" providerId="LiveId" clId="{DC6EF5DF-D52E-4D4D-8C25-AFE241181331}" dt="2024-04-19T12:50:38.838" v="5732" actId="1076"/>
          <ac:spMkLst>
            <pc:docMk/>
            <pc:sldMk cId="2799043075" sldId="271"/>
            <ac:spMk id="8" creationId="{581303EA-B44B-D8CA-5043-5B6E69713F26}"/>
          </ac:spMkLst>
        </pc:spChg>
        <pc:spChg chg="mod">
          <ac:chgData name="Anjum Afrooz Shaik" userId="81d90087d1904307" providerId="LiveId" clId="{DC6EF5DF-D52E-4D4D-8C25-AFE241181331}" dt="2024-04-17T04:43:43.290" v="2366"/>
          <ac:spMkLst>
            <pc:docMk/>
            <pc:sldMk cId="2799043075" sldId="271"/>
            <ac:spMk id="10" creationId="{130912A3-7FD8-21D8-ED2F-9386A1349C42}"/>
          </ac:spMkLst>
        </pc:spChg>
        <pc:spChg chg="mod">
          <ac:chgData name="Anjum Afrooz Shaik" userId="81d90087d1904307" providerId="LiveId" clId="{DC6EF5DF-D52E-4D4D-8C25-AFE241181331}" dt="2024-04-17T04:43:43.290" v="2366"/>
          <ac:spMkLst>
            <pc:docMk/>
            <pc:sldMk cId="2799043075" sldId="271"/>
            <ac:spMk id="11" creationId="{13B0760C-FE38-70C2-13B6-1184B8122214}"/>
          </ac:spMkLst>
        </pc:spChg>
        <pc:spChg chg="mod">
          <ac:chgData name="Anjum Afrooz Shaik" userId="81d90087d1904307" providerId="LiveId" clId="{DC6EF5DF-D52E-4D4D-8C25-AFE241181331}" dt="2024-04-17T04:43:43.290" v="2366"/>
          <ac:spMkLst>
            <pc:docMk/>
            <pc:sldMk cId="2799043075" sldId="271"/>
            <ac:spMk id="12" creationId="{0A931031-5267-04FF-7CC5-46678186DE09}"/>
          </ac:spMkLst>
        </pc:spChg>
        <pc:spChg chg="add mod">
          <ac:chgData name="Anjum Afrooz Shaik" userId="81d90087d1904307" providerId="LiveId" clId="{DC6EF5DF-D52E-4D4D-8C25-AFE241181331}" dt="2024-04-16T16:28:37.239" v="1266"/>
          <ac:spMkLst>
            <pc:docMk/>
            <pc:sldMk cId="2799043075" sldId="271"/>
            <ac:spMk id="13" creationId="{1C552E3C-9188-15F4-2033-C96B8C5A0C79}"/>
          </ac:spMkLst>
        </pc:spChg>
        <pc:spChg chg="mod">
          <ac:chgData name="Anjum Afrooz Shaik" userId="81d90087d1904307" providerId="LiveId" clId="{DC6EF5DF-D52E-4D4D-8C25-AFE241181331}" dt="2024-04-17T16:01:02.111" v="5434"/>
          <ac:spMkLst>
            <pc:docMk/>
            <pc:sldMk cId="2799043075" sldId="271"/>
            <ac:spMk id="13" creationId="{F0D0286D-8D7E-1274-BDD2-7D5D0F1D5720}"/>
          </ac:spMkLst>
        </pc:spChg>
        <pc:spChg chg="mod">
          <ac:chgData name="Anjum Afrooz Shaik" userId="81d90087d1904307" providerId="LiveId" clId="{DC6EF5DF-D52E-4D4D-8C25-AFE241181331}" dt="2024-04-17T04:43:43.290" v="2366"/>
          <ac:spMkLst>
            <pc:docMk/>
            <pc:sldMk cId="2799043075" sldId="271"/>
            <ac:spMk id="15" creationId="{BB186C42-8276-0E72-DD57-E47C51D8C617}"/>
          </ac:spMkLst>
        </pc:spChg>
        <pc:spChg chg="mod">
          <ac:chgData name="Anjum Afrooz Shaik" userId="81d90087d1904307" providerId="LiveId" clId="{DC6EF5DF-D52E-4D4D-8C25-AFE241181331}" dt="2024-04-17T04:43:43.290" v="2366"/>
          <ac:spMkLst>
            <pc:docMk/>
            <pc:sldMk cId="2799043075" sldId="271"/>
            <ac:spMk id="16" creationId="{3BF9A40D-0E58-039C-190D-D2B9CD41FE5A}"/>
          </ac:spMkLst>
        </pc:spChg>
        <pc:spChg chg="mod">
          <ac:chgData name="Anjum Afrooz Shaik" userId="81d90087d1904307" providerId="LiveId" clId="{DC6EF5DF-D52E-4D4D-8C25-AFE241181331}" dt="2024-04-17T04:43:43.290" v="2366"/>
          <ac:spMkLst>
            <pc:docMk/>
            <pc:sldMk cId="2799043075" sldId="271"/>
            <ac:spMk id="17" creationId="{30B5EBB5-3061-312D-8608-83C86EEEE3B6}"/>
          </ac:spMkLst>
        </pc:spChg>
        <pc:spChg chg="mod">
          <ac:chgData name="Anjum Afrooz Shaik" userId="81d90087d1904307" providerId="LiveId" clId="{DC6EF5DF-D52E-4D4D-8C25-AFE241181331}" dt="2024-04-17T04:43:43.290" v="2366"/>
          <ac:spMkLst>
            <pc:docMk/>
            <pc:sldMk cId="2799043075" sldId="271"/>
            <ac:spMk id="19" creationId="{E95FCDF9-16DF-327A-EAE3-54C9AFC16517}"/>
          </ac:spMkLst>
        </pc:spChg>
        <pc:spChg chg="mod">
          <ac:chgData name="Anjum Afrooz Shaik" userId="81d90087d1904307" providerId="LiveId" clId="{DC6EF5DF-D52E-4D4D-8C25-AFE241181331}" dt="2024-04-17T04:43:43.290" v="2366"/>
          <ac:spMkLst>
            <pc:docMk/>
            <pc:sldMk cId="2799043075" sldId="271"/>
            <ac:spMk id="20" creationId="{0DC2B14B-8134-8C2D-EABC-7491C64188A7}"/>
          </ac:spMkLst>
        </pc:spChg>
        <pc:spChg chg="mod">
          <ac:chgData name="Anjum Afrooz Shaik" userId="81d90087d1904307" providerId="LiveId" clId="{DC6EF5DF-D52E-4D4D-8C25-AFE241181331}" dt="2024-04-17T04:43:43.290" v="2366"/>
          <ac:spMkLst>
            <pc:docMk/>
            <pc:sldMk cId="2799043075" sldId="271"/>
            <ac:spMk id="21" creationId="{43A8F2CE-9488-9705-8BB3-C1B137AB6163}"/>
          </ac:spMkLst>
        </pc:spChg>
        <pc:spChg chg="mod">
          <ac:chgData name="Anjum Afrooz Shaik" userId="81d90087d1904307" providerId="LiveId" clId="{DC6EF5DF-D52E-4D4D-8C25-AFE241181331}" dt="2024-04-17T04:43:43.290" v="2366"/>
          <ac:spMkLst>
            <pc:docMk/>
            <pc:sldMk cId="2799043075" sldId="271"/>
            <ac:spMk id="23" creationId="{4AA87789-BFDC-2CA5-90FC-E190FD48C2EC}"/>
          </ac:spMkLst>
        </pc:spChg>
        <pc:spChg chg="mod">
          <ac:chgData name="Anjum Afrooz Shaik" userId="81d90087d1904307" providerId="LiveId" clId="{DC6EF5DF-D52E-4D4D-8C25-AFE241181331}" dt="2024-04-17T04:43:43.290" v="2366"/>
          <ac:spMkLst>
            <pc:docMk/>
            <pc:sldMk cId="2799043075" sldId="271"/>
            <ac:spMk id="24" creationId="{37688512-7853-0056-E78A-BE2DD2FAC701}"/>
          </ac:spMkLst>
        </pc:spChg>
        <pc:spChg chg="mod">
          <ac:chgData name="Anjum Afrooz Shaik" userId="81d90087d1904307" providerId="LiveId" clId="{DC6EF5DF-D52E-4D4D-8C25-AFE241181331}" dt="2024-04-17T04:43:43.290" v="2366"/>
          <ac:spMkLst>
            <pc:docMk/>
            <pc:sldMk cId="2799043075" sldId="271"/>
            <ac:spMk id="25" creationId="{EF7AA582-56C3-8535-3468-294319FDAD54}"/>
          </ac:spMkLst>
        </pc:spChg>
        <pc:spChg chg="mod">
          <ac:chgData name="Anjum Afrooz Shaik" userId="81d90087d1904307" providerId="LiveId" clId="{DC6EF5DF-D52E-4D4D-8C25-AFE241181331}" dt="2024-04-17T04:43:43.290" v="2366"/>
          <ac:spMkLst>
            <pc:docMk/>
            <pc:sldMk cId="2799043075" sldId="271"/>
            <ac:spMk id="27" creationId="{63B582EC-B559-8B89-0C4C-FE2B1D43AFE5}"/>
          </ac:spMkLst>
        </pc:spChg>
        <pc:spChg chg="mod">
          <ac:chgData name="Anjum Afrooz Shaik" userId="81d90087d1904307" providerId="LiveId" clId="{DC6EF5DF-D52E-4D4D-8C25-AFE241181331}" dt="2024-04-17T04:43:43.290" v="2366"/>
          <ac:spMkLst>
            <pc:docMk/>
            <pc:sldMk cId="2799043075" sldId="271"/>
            <ac:spMk id="28" creationId="{64FE99C4-47CC-E7D1-2F16-22975FC0B336}"/>
          </ac:spMkLst>
        </pc:spChg>
        <pc:spChg chg="mod">
          <ac:chgData name="Anjum Afrooz Shaik" userId="81d90087d1904307" providerId="LiveId" clId="{DC6EF5DF-D52E-4D4D-8C25-AFE241181331}" dt="2024-04-17T04:43:43.290" v="2366"/>
          <ac:spMkLst>
            <pc:docMk/>
            <pc:sldMk cId="2799043075" sldId="271"/>
            <ac:spMk id="29" creationId="{43B96275-309F-E1B0-41A5-C8EAC257A482}"/>
          </ac:spMkLst>
        </pc:spChg>
        <pc:spChg chg="mod">
          <ac:chgData name="Anjum Afrooz Shaik" userId="81d90087d1904307" providerId="LiveId" clId="{DC6EF5DF-D52E-4D4D-8C25-AFE241181331}" dt="2024-04-17T04:43:43.290" v="2366"/>
          <ac:spMkLst>
            <pc:docMk/>
            <pc:sldMk cId="2799043075" sldId="271"/>
            <ac:spMk id="31" creationId="{BA86A59C-7678-3979-1B89-3AB6BC8BCBCE}"/>
          </ac:spMkLst>
        </pc:spChg>
        <pc:spChg chg="mod">
          <ac:chgData name="Anjum Afrooz Shaik" userId="81d90087d1904307" providerId="LiveId" clId="{DC6EF5DF-D52E-4D4D-8C25-AFE241181331}" dt="2024-04-17T04:43:43.290" v="2366"/>
          <ac:spMkLst>
            <pc:docMk/>
            <pc:sldMk cId="2799043075" sldId="271"/>
            <ac:spMk id="32" creationId="{A124E3AB-230B-8412-87BA-53C55AFB252A}"/>
          </ac:spMkLst>
        </pc:spChg>
        <pc:spChg chg="mod">
          <ac:chgData name="Anjum Afrooz Shaik" userId="81d90087d1904307" providerId="LiveId" clId="{DC6EF5DF-D52E-4D4D-8C25-AFE241181331}" dt="2024-04-17T04:43:43.290" v="2366"/>
          <ac:spMkLst>
            <pc:docMk/>
            <pc:sldMk cId="2799043075" sldId="271"/>
            <ac:spMk id="33" creationId="{25386863-CF8E-33CE-D75A-5FB5972EC9A9}"/>
          </ac:spMkLst>
        </pc:spChg>
        <pc:spChg chg="mod">
          <ac:chgData name="Anjum Afrooz Shaik" userId="81d90087d1904307" providerId="LiveId" clId="{DC6EF5DF-D52E-4D4D-8C25-AFE241181331}" dt="2024-04-17T04:43:43.290" v="2366"/>
          <ac:spMkLst>
            <pc:docMk/>
            <pc:sldMk cId="2799043075" sldId="271"/>
            <ac:spMk id="35" creationId="{05F10A5C-A925-285C-AC7A-35795E3F8DEF}"/>
          </ac:spMkLst>
        </pc:spChg>
        <pc:spChg chg="mod">
          <ac:chgData name="Anjum Afrooz Shaik" userId="81d90087d1904307" providerId="LiveId" clId="{DC6EF5DF-D52E-4D4D-8C25-AFE241181331}" dt="2024-04-17T04:43:43.290" v="2366"/>
          <ac:spMkLst>
            <pc:docMk/>
            <pc:sldMk cId="2799043075" sldId="271"/>
            <ac:spMk id="36" creationId="{B3712AF9-3874-0DD4-1528-C4CC68546F7C}"/>
          </ac:spMkLst>
        </pc:spChg>
        <pc:spChg chg="mod">
          <ac:chgData name="Anjum Afrooz Shaik" userId="81d90087d1904307" providerId="LiveId" clId="{DC6EF5DF-D52E-4D4D-8C25-AFE241181331}" dt="2024-04-17T04:43:43.290" v="2366"/>
          <ac:spMkLst>
            <pc:docMk/>
            <pc:sldMk cId="2799043075" sldId="271"/>
            <ac:spMk id="37" creationId="{4A0DD5DF-A69D-C4B5-8B75-F5C7DA90D0F0}"/>
          </ac:spMkLst>
        </pc:spChg>
        <pc:spChg chg="mod">
          <ac:chgData name="Anjum Afrooz Shaik" userId="81d90087d1904307" providerId="LiveId" clId="{DC6EF5DF-D52E-4D4D-8C25-AFE241181331}" dt="2024-04-17T04:43:43.290" v="2366"/>
          <ac:spMkLst>
            <pc:docMk/>
            <pc:sldMk cId="2799043075" sldId="271"/>
            <ac:spMk id="39" creationId="{484066DC-6048-D422-7A3B-307F50A0EEFA}"/>
          </ac:spMkLst>
        </pc:spChg>
        <pc:spChg chg="mod">
          <ac:chgData name="Anjum Afrooz Shaik" userId="81d90087d1904307" providerId="LiveId" clId="{DC6EF5DF-D52E-4D4D-8C25-AFE241181331}" dt="2024-04-17T04:43:43.290" v="2366"/>
          <ac:spMkLst>
            <pc:docMk/>
            <pc:sldMk cId="2799043075" sldId="271"/>
            <ac:spMk id="40" creationId="{8994EE95-8A7C-24D5-61D1-021B2C15DF42}"/>
          </ac:spMkLst>
        </pc:spChg>
        <pc:spChg chg="mod">
          <ac:chgData name="Anjum Afrooz Shaik" userId="81d90087d1904307" providerId="LiveId" clId="{DC6EF5DF-D52E-4D4D-8C25-AFE241181331}" dt="2024-04-17T04:43:43.290" v="2366"/>
          <ac:spMkLst>
            <pc:docMk/>
            <pc:sldMk cId="2799043075" sldId="271"/>
            <ac:spMk id="41" creationId="{2C1B39F8-50DC-466C-40EB-95318263D8BB}"/>
          </ac:spMkLst>
        </pc:spChg>
        <pc:spChg chg="mod">
          <ac:chgData name="Anjum Afrooz Shaik" userId="81d90087d1904307" providerId="LiveId" clId="{DC6EF5DF-D52E-4D4D-8C25-AFE241181331}" dt="2024-04-17T04:43:43.290" v="2366"/>
          <ac:spMkLst>
            <pc:docMk/>
            <pc:sldMk cId="2799043075" sldId="271"/>
            <ac:spMk id="43" creationId="{5E785072-987B-5D67-DC4E-8677EE418EFB}"/>
          </ac:spMkLst>
        </pc:spChg>
        <pc:spChg chg="mod">
          <ac:chgData name="Anjum Afrooz Shaik" userId="81d90087d1904307" providerId="LiveId" clId="{DC6EF5DF-D52E-4D4D-8C25-AFE241181331}" dt="2024-04-17T04:43:43.290" v="2366"/>
          <ac:spMkLst>
            <pc:docMk/>
            <pc:sldMk cId="2799043075" sldId="271"/>
            <ac:spMk id="44" creationId="{B524DA7D-72EE-E39B-4326-D6492F1A35DB}"/>
          </ac:spMkLst>
        </pc:spChg>
        <pc:spChg chg="mod">
          <ac:chgData name="Anjum Afrooz Shaik" userId="81d90087d1904307" providerId="LiveId" clId="{DC6EF5DF-D52E-4D4D-8C25-AFE241181331}" dt="2024-04-17T04:43:43.290" v="2366"/>
          <ac:spMkLst>
            <pc:docMk/>
            <pc:sldMk cId="2799043075" sldId="271"/>
            <ac:spMk id="45" creationId="{F8E34881-F114-011D-6779-8942D3928B08}"/>
          </ac:spMkLst>
        </pc:spChg>
        <pc:spChg chg="mod">
          <ac:chgData name="Anjum Afrooz Shaik" userId="81d90087d1904307" providerId="LiveId" clId="{DC6EF5DF-D52E-4D4D-8C25-AFE241181331}" dt="2024-04-17T16:01:02.111" v="5434"/>
          <ac:spMkLst>
            <pc:docMk/>
            <pc:sldMk cId="2799043075" sldId="271"/>
            <ac:spMk id="46" creationId="{6CD9A857-2901-A377-6472-1A4017E878F8}"/>
          </ac:spMkLst>
        </pc:spChg>
        <pc:spChg chg="mod">
          <ac:chgData name="Anjum Afrooz Shaik" userId="81d90087d1904307" providerId="LiveId" clId="{DC6EF5DF-D52E-4D4D-8C25-AFE241181331}" dt="2024-04-17T16:01:02.111" v="5434"/>
          <ac:spMkLst>
            <pc:docMk/>
            <pc:sldMk cId="2799043075" sldId="271"/>
            <ac:spMk id="47" creationId="{D1B7852F-ECF2-5A44-19F7-8DDE65CEC4AA}"/>
          </ac:spMkLst>
        </pc:spChg>
        <pc:spChg chg="mod">
          <ac:chgData name="Anjum Afrooz Shaik" userId="81d90087d1904307" providerId="LiveId" clId="{DC6EF5DF-D52E-4D4D-8C25-AFE241181331}" dt="2024-04-17T04:43:43.290" v="2366"/>
          <ac:spMkLst>
            <pc:docMk/>
            <pc:sldMk cId="2799043075" sldId="271"/>
            <ac:spMk id="49" creationId="{E56891CA-76FD-35AC-172A-AA617B74FA2A}"/>
          </ac:spMkLst>
        </pc:spChg>
        <pc:spChg chg="mod">
          <ac:chgData name="Anjum Afrooz Shaik" userId="81d90087d1904307" providerId="LiveId" clId="{DC6EF5DF-D52E-4D4D-8C25-AFE241181331}" dt="2024-04-17T04:43:43.290" v="2366"/>
          <ac:spMkLst>
            <pc:docMk/>
            <pc:sldMk cId="2799043075" sldId="271"/>
            <ac:spMk id="50" creationId="{8184C736-4175-6130-9DFC-5B39701B9979}"/>
          </ac:spMkLst>
        </pc:spChg>
        <pc:spChg chg="mod">
          <ac:chgData name="Anjum Afrooz Shaik" userId="81d90087d1904307" providerId="LiveId" clId="{DC6EF5DF-D52E-4D4D-8C25-AFE241181331}" dt="2024-04-17T04:43:43.290" v="2366"/>
          <ac:spMkLst>
            <pc:docMk/>
            <pc:sldMk cId="2799043075" sldId="271"/>
            <ac:spMk id="51" creationId="{401E5DF0-D13A-06ED-2624-62AFFF5D4186}"/>
          </ac:spMkLst>
        </pc:spChg>
        <pc:spChg chg="mod">
          <ac:chgData name="Anjum Afrooz Shaik" userId="81d90087d1904307" providerId="LiveId" clId="{DC6EF5DF-D52E-4D4D-8C25-AFE241181331}" dt="2024-04-17T16:01:02.111" v="5434"/>
          <ac:spMkLst>
            <pc:docMk/>
            <pc:sldMk cId="2799043075" sldId="271"/>
            <ac:spMk id="52" creationId="{890208C1-BFB4-278F-9BEF-29E2CDC905B1}"/>
          </ac:spMkLst>
        </pc:spChg>
        <pc:spChg chg="mod">
          <ac:chgData name="Anjum Afrooz Shaik" userId="81d90087d1904307" providerId="LiveId" clId="{DC6EF5DF-D52E-4D4D-8C25-AFE241181331}" dt="2024-04-17T16:01:02.111" v="5434"/>
          <ac:spMkLst>
            <pc:docMk/>
            <pc:sldMk cId="2799043075" sldId="271"/>
            <ac:spMk id="54" creationId="{B7010851-EED5-D93A-F93F-FBCE390D054C}"/>
          </ac:spMkLst>
        </pc:spChg>
        <pc:spChg chg="mod">
          <ac:chgData name="Anjum Afrooz Shaik" userId="81d90087d1904307" providerId="LiveId" clId="{DC6EF5DF-D52E-4D4D-8C25-AFE241181331}" dt="2024-04-17T16:01:02.111" v="5434"/>
          <ac:spMkLst>
            <pc:docMk/>
            <pc:sldMk cId="2799043075" sldId="271"/>
            <ac:spMk id="55" creationId="{5E426A96-3C03-C15F-8983-829FE8E59C14}"/>
          </ac:spMkLst>
        </pc:spChg>
        <pc:spChg chg="mod">
          <ac:chgData name="Anjum Afrooz Shaik" userId="81d90087d1904307" providerId="LiveId" clId="{DC6EF5DF-D52E-4D4D-8C25-AFE241181331}" dt="2024-04-17T16:01:02.111" v="5434"/>
          <ac:spMkLst>
            <pc:docMk/>
            <pc:sldMk cId="2799043075" sldId="271"/>
            <ac:spMk id="56" creationId="{22A208E4-E416-51E1-457A-51557F878EB2}"/>
          </ac:spMkLst>
        </pc:spChg>
        <pc:spChg chg="add mod">
          <ac:chgData name="Anjum Afrooz Shaik" userId="81d90087d1904307" providerId="LiveId" clId="{DC6EF5DF-D52E-4D4D-8C25-AFE241181331}" dt="2024-04-17T04:43:43.290" v="2366"/>
          <ac:spMkLst>
            <pc:docMk/>
            <pc:sldMk cId="2799043075" sldId="271"/>
            <ac:spMk id="57" creationId="{AFE2F2E0-69A5-EE1C-BC19-44A69842CBF7}"/>
          </ac:spMkLst>
        </pc:spChg>
        <pc:spChg chg="add mod">
          <ac:chgData name="Anjum Afrooz Shaik" userId="81d90087d1904307" providerId="LiveId" clId="{DC6EF5DF-D52E-4D4D-8C25-AFE241181331}" dt="2024-04-17T04:43:43.290" v="2366"/>
          <ac:spMkLst>
            <pc:docMk/>
            <pc:sldMk cId="2799043075" sldId="271"/>
            <ac:spMk id="58" creationId="{D4BA5736-A526-2D14-8BE9-1EEB4B02083D}"/>
          </ac:spMkLst>
        </pc:spChg>
        <pc:spChg chg="add mod">
          <ac:chgData name="Anjum Afrooz Shaik" userId="81d90087d1904307" providerId="LiveId" clId="{DC6EF5DF-D52E-4D4D-8C25-AFE241181331}" dt="2024-04-17T04:43:43.290" v="2366"/>
          <ac:spMkLst>
            <pc:docMk/>
            <pc:sldMk cId="2799043075" sldId="271"/>
            <ac:spMk id="59" creationId="{9BBA8665-2E36-F91B-757C-CE687D78A2B6}"/>
          </ac:spMkLst>
        </pc:spChg>
        <pc:spChg chg="add mod">
          <ac:chgData name="Anjum Afrooz Shaik" userId="81d90087d1904307" providerId="LiveId" clId="{DC6EF5DF-D52E-4D4D-8C25-AFE241181331}" dt="2024-04-17T04:43:43.290" v="2366"/>
          <ac:spMkLst>
            <pc:docMk/>
            <pc:sldMk cId="2799043075" sldId="271"/>
            <ac:spMk id="60" creationId="{5077000B-70C0-9A6A-0B93-AD4F49FD7BBA}"/>
          </ac:spMkLst>
        </pc:spChg>
        <pc:spChg chg="add mod">
          <ac:chgData name="Anjum Afrooz Shaik" userId="81d90087d1904307" providerId="LiveId" clId="{DC6EF5DF-D52E-4D4D-8C25-AFE241181331}" dt="2024-04-17T04:43:43.290" v="2366"/>
          <ac:spMkLst>
            <pc:docMk/>
            <pc:sldMk cId="2799043075" sldId="271"/>
            <ac:spMk id="61" creationId="{6CD65062-4FBD-F5EC-F61C-1BD26E7DAF08}"/>
          </ac:spMkLst>
        </pc:spChg>
        <pc:spChg chg="add mod">
          <ac:chgData name="Anjum Afrooz Shaik" userId="81d90087d1904307" providerId="LiveId" clId="{DC6EF5DF-D52E-4D4D-8C25-AFE241181331}" dt="2024-04-17T04:43:43.290" v="2366"/>
          <ac:spMkLst>
            <pc:docMk/>
            <pc:sldMk cId="2799043075" sldId="271"/>
            <ac:spMk id="62" creationId="{E35A4BF2-992B-820B-AFE6-2BACD40BCEA1}"/>
          </ac:spMkLst>
        </pc:spChg>
        <pc:spChg chg="add mod">
          <ac:chgData name="Anjum Afrooz Shaik" userId="81d90087d1904307" providerId="LiveId" clId="{DC6EF5DF-D52E-4D4D-8C25-AFE241181331}" dt="2024-04-17T04:43:43.290" v="2366"/>
          <ac:spMkLst>
            <pc:docMk/>
            <pc:sldMk cId="2799043075" sldId="271"/>
            <ac:spMk id="63" creationId="{7ABD7307-23F2-8DD0-1C84-80E04729706F}"/>
          </ac:spMkLst>
        </pc:spChg>
        <pc:spChg chg="add mod">
          <ac:chgData name="Anjum Afrooz Shaik" userId="81d90087d1904307" providerId="LiveId" clId="{DC6EF5DF-D52E-4D4D-8C25-AFE241181331}" dt="2024-04-17T04:43:43.290" v="2366"/>
          <ac:spMkLst>
            <pc:docMk/>
            <pc:sldMk cId="2799043075" sldId="271"/>
            <ac:spMk id="64" creationId="{D5644393-CC4C-B59A-84EA-AD85DA5E36AA}"/>
          </ac:spMkLst>
        </pc:spChg>
        <pc:spChg chg="add mod">
          <ac:chgData name="Anjum Afrooz Shaik" userId="81d90087d1904307" providerId="LiveId" clId="{DC6EF5DF-D52E-4D4D-8C25-AFE241181331}" dt="2024-04-17T04:43:43.290" v="2366"/>
          <ac:spMkLst>
            <pc:docMk/>
            <pc:sldMk cId="2799043075" sldId="271"/>
            <ac:spMk id="65" creationId="{848663E2-1B88-E188-4089-8D5C536964BD}"/>
          </ac:spMkLst>
        </pc:spChg>
        <pc:spChg chg="add mod">
          <ac:chgData name="Anjum Afrooz Shaik" userId="81d90087d1904307" providerId="LiveId" clId="{DC6EF5DF-D52E-4D4D-8C25-AFE241181331}" dt="2024-04-17T04:43:43.290" v="2366"/>
          <ac:spMkLst>
            <pc:docMk/>
            <pc:sldMk cId="2799043075" sldId="271"/>
            <ac:spMk id="66" creationId="{368FF747-D2BB-FB22-A7A5-1244C85527EC}"/>
          </ac:spMkLst>
        </pc:spChg>
        <pc:spChg chg="add mod">
          <ac:chgData name="Anjum Afrooz Shaik" userId="81d90087d1904307" providerId="LiveId" clId="{DC6EF5DF-D52E-4D4D-8C25-AFE241181331}" dt="2024-04-17T04:43:43.290" v="2366"/>
          <ac:spMkLst>
            <pc:docMk/>
            <pc:sldMk cId="2799043075" sldId="271"/>
            <ac:spMk id="67" creationId="{9AD1BC61-794E-1194-CCBB-118209167736}"/>
          </ac:spMkLst>
        </pc:spChg>
        <pc:spChg chg="add mod">
          <ac:chgData name="Anjum Afrooz Shaik" userId="81d90087d1904307" providerId="LiveId" clId="{DC6EF5DF-D52E-4D4D-8C25-AFE241181331}" dt="2024-04-17T04:43:43.290" v="2366"/>
          <ac:spMkLst>
            <pc:docMk/>
            <pc:sldMk cId="2799043075" sldId="271"/>
            <ac:spMk id="68" creationId="{C17D7BD2-5FC3-3172-B397-74D5DEC801A5}"/>
          </ac:spMkLst>
        </pc:spChg>
        <pc:spChg chg="add mod">
          <ac:chgData name="Anjum Afrooz Shaik" userId="81d90087d1904307" providerId="LiveId" clId="{DC6EF5DF-D52E-4D4D-8C25-AFE241181331}" dt="2024-04-17T04:43:43.290" v="2366"/>
          <ac:spMkLst>
            <pc:docMk/>
            <pc:sldMk cId="2799043075" sldId="271"/>
            <ac:spMk id="69" creationId="{350D04EC-5DA8-97F3-89EE-F07DA25B0154}"/>
          </ac:spMkLst>
        </pc:spChg>
        <pc:spChg chg="add mod">
          <ac:chgData name="Anjum Afrooz Shaik" userId="81d90087d1904307" providerId="LiveId" clId="{DC6EF5DF-D52E-4D4D-8C25-AFE241181331}" dt="2024-04-17T04:43:43.290" v="2366"/>
          <ac:spMkLst>
            <pc:docMk/>
            <pc:sldMk cId="2799043075" sldId="271"/>
            <ac:spMk id="70" creationId="{992ED5AA-2BF8-A438-4B72-3B45A0594787}"/>
          </ac:spMkLst>
        </pc:spChg>
        <pc:spChg chg="add mod">
          <ac:chgData name="Anjum Afrooz Shaik" userId="81d90087d1904307" providerId="LiveId" clId="{DC6EF5DF-D52E-4D4D-8C25-AFE241181331}" dt="2024-04-17T04:43:43.290" v="2366"/>
          <ac:spMkLst>
            <pc:docMk/>
            <pc:sldMk cId="2799043075" sldId="271"/>
            <ac:spMk id="71" creationId="{F4521DA4-2146-A42D-DAD2-71DFD45200EF}"/>
          </ac:spMkLst>
        </pc:spChg>
        <pc:spChg chg="add mod">
          <ac:chgData name="Anjum Afrooz Shaik" userId="81d90087d1904307" providerId="LiveId" clId="{DC6EF5DF-D52E-4D4D-8C25-AFE241181331}" dt="2024-04-17T04:43:43.290" v="2366"/>
          <ac:spMkLst>
            <pc:docMk/>
            <pc:sldMk cId="2799043075" sldId="271"/>
            <ac:spMk id="72" creationId="{A823BE01-7AB5-9E82-988A-CD1A337198C6}"/>
          </ac:spMkLst>
        </pc:spChg>
        <pc:spChg chg="add mod">
          <ac:chgData name="Anjum Afrooz Shaik" userId="81d90087d1904307" providerId="LiveId" clId="{DC6EF5DF-D52E-4D4D-8C25-AFE241181331}" dt="2024-04-17T04:43:43.290" v="2366"/>
          <ac:spMkLst>
            <pc:docMk/>
            <pc:sldMk cId="2799043075" sldId="271"/>
            <ac:spMk id="73" creationId="{55AE6273-BFFD-9387-5447-892313055915}"/>
          </ac:spMkLst>
        </pc:spChg>
        <pc:spChg chg="add mod">
          <ac:chgData name="Anjum Afrooz Shaik" userId="81d90087d1904307" providerId="LiveId" clId="{DC6EF5DF-D52E-4D4D-8C25-AFE241181331}" dt="2024-04-17T04:43:43.290" v="2366"/>
          <ac:spMkLst>
            <pc:docMk/>
            <pc:sldMk cId="2799043075" sldId="271"/>
            <ac:spMk id="74" creationId="{2BF3448A-98F5-E911-D475-784E510A5FAB}"/>
          </ac:spMkLst>
        </pc:spChg>
        <pc:spChg chg="add mod">
          <ac:chgData name="Anjum Afrooz Shaik" userId="81d90087d1904307" providerId="LiveId" clId="{DC6EF5DF-D52E-4D4D-8C25-AFE241181331}" dt="2024-04-17T04:43:43.290" v="2366"/>
          <ac:spMkLst>
            <pc:docMk/>
            <pc:sldMk cId="2799043075" sldId="271"/>
            <ac:spMk id="75" creationId="{59DE247D-974E-ED2F-D703-420B45209F2B}"/>
          </ac:spMkLst>
        </pc:spChg>
        <pc:spChg chg="add mod">
          <ac:chgData name="Anjum Afrooz Shaik" userId="81d90087d1904307" providerId="LiveId" clId="{DC6EF5DF-D52E-4D4D-8C25-AFE241181331}" dt="2024-04-17T04:43:43.290" v="2366"/>
          <ac:spMkLst>
            <pc:docMk/>
            <pc:sldMk cId="2799043075" sldId="271"/>
            <ac:spMk id="76" creationId="{24D187A6-8171-5C3C-BE2F-5C4D511B94F7}"/>
          </ac:spMkLst>
        </pc:spChg>
        <pc:spChg chg="add mod">
          <ac:chgData name="Anjum Afrooz Shaik" userId="81d90087d1904307" providerId="LiveId" clId="{DC6EF5DF-D52E-4D4D-8C25-AFE241181331}" dt="2024-04-17T04:43:43.290" v="2366"/>
          <ac:spMkLst>
            <pc:docMk/>
            <pc:sldMk cId="2799043075" sldId="271"/>
            <ac:spMk id="77" creationId="{17B27C2F-2647-B6CE-252B-3743BE530753}"/>
          </ac:spMkLst>
        </pc:spChg>
        <pc:spChg chg="mod">
          <ac:chgData name="Anjum Afrooz Shaik" userId="81d90087d1904307" providerId="LiveId" clId="{DC6EF5DF-D52E-4D4D-8C25-AFE241181331}" dt="2024-04-17T16:01:02.111" v="5434"/>
          <ac:spMkLst>
            <pc:docMk/>
            <pc:sldMk cId="2799043075" sldId="271"/>
            <ac:spMk id="78" creationId="{4617DDB3-1072-A55B-2AF9-22D53B30320E}"/>
          </ac:spMkLst>
        </pc:spChg>
        <pc:spChg chg="mod">
          <ac:chgData name="Anjum Afrooz Shaik" userId="81d90087d1904307" providerId="LiveId" clId="{DC6EF5DF-D52E-4D4D-8C25-AFE241181331}" dt="2024-04-17T16:01:02.111" v="5434"/>
          <ac:spMkLst>
            <pc:docMk/>
            <pc:sldMk cId="2799043075" sldId="271"/>
            <ac:spMk id="80" creationId="{4C3880AC-5E15-0651-EEFC-215A82E9A887}"/>
          </ac:spMkLst>
        </pc:spChg>
        <pc:spChg chg="mod">
          <ac:chgData name="Anjum Afrooz Shaik" userId="81d90087d1904307" providerId="LiveId" clId="{DC6EF5DF-D52E-4D4D-8C25-AFE241181331}" dt="2024-04-17T16:01:02.111" v="5434"/>
          <ac:spMkLst>
            <pc:docMk/>
            <pc:sldMk cId="2799043075" sldId="271"/>
            <ac:spMk id="81" creationId="{3CC0C768-6878-4A53-C06B-B25DA7861BBD}"/>
          </ac:spMkLst>
        </pc:spChg>
        <pc:spChg chg="mod">
          <ac:chgData name="Anjum Afrooz Shaik" userId="81d90087d1904307" providerId="LiveId" clId="{DC6EF5DF-D52E-4D4D-8C25-AFE241181331}" dt="2024-04-17T16:01:02.111" v="5434"/>
          <ac:spMkLst>
            <pc:docMk/>
            <pc:sldMk cId="2799043075" sldId="271"/>
            <ac:spMk id="83" creationId="{54DBD3AD-BAD4-1D9D-2D85-4C0A7C737708}"/>
          </ac:spMkLst>
        </pc:spChg>
        <pc:spChg chg="mod">
          <ac:chgData name="Anjum Afrooz Shaik" userId="81d90087d1904307" providerId="LiveId" clId="{DC6EF5DF-D52E-4D4D-8C25-AFE241181331}" dt="2024-04-17T16:01:02.111" v="5434"/>
          <ac:spMkLst>
            <pc:docMk/>
            <pc:sldMk cId="2799043075" sldId="271"/>
            <ac:spMk id="85" creationId="{AE742B4D-0503-C7C5-BFDD-B5868A37C911}"/>
          </ac:spMkLst>
        </pc:spChg>
        <pc:spChg chg="mod">
          <ac:chgData name="Anjum Afrooz Shaik" userId="81d90087d1904307" providerId="LiveId" clId="{DC6EF5DF-D52E-4D4D-8C25-AFE241181331}" dt="2024-04-17T16:01:02.111" v="5434"/>
          <ac:spMkLst>
            <pc:docMk/>
            <pc:sldMk cId="2799043075" sldId="271"/>
            <ac:spMk id="87" creationId="{94D8B782-8AA1-2ABF-27C6-33E26CE0D5AF}"/>
          </ac:spMkLst>
        </pc:spChg>
        <pc:spChg chg="mod">
          <ac:chgData name="Anjum Afrooz Shaik" userId="81d90087d1904307" providerId="LiveId" clId="{DC6EF5DF-D52E-4D4D-8C25-AFE241181331}" dt="2024-04-17T16:01:02.111" v="5434"/>
          <ac:spMkLst>
            <pc:docMk/>
            <pc:sldMk cId="2799043075" sldId="271"/>
            <ac:spMk id="89" creationId="{FCE0A215-6AF5-FEEE-32E2-56F96C78414A}"/>
          </ac:spMkLst>
        </pc:spChg>
        <pc:spChg chg="mod">
          <ac:chgData name="Anjum Afrooz Shaik" userId="81d90087d1904307" providerId="LiveId" clId="{DC6EF5DF-D52E-4D4D-8C25-AFE241181331}" dt="2024-04-17T16:01:02.111" v="5434"/>
          <ac:spMkLst>
            <pc:docMk/>
            <pc:sldMk cId="2799043075" sldId="271"/>
            <ac:spMk id="91" creationId="{8D14D68F-D8D1-683D-4B87-45528AFD4E42}"/>
          </ac:spMkLst>
        </pc:spChg>
        <pc:spChg chg="mod">
          <ac:chgData name="Anjum Afrooz Shaik" userId="81d90087d1904307" providerId="LiveId" clId="{DC6EF5DF-D52E-4D4D-8C25-AFE241181331}" dt="2024-04-17T16:01:02.111" v="5434"/>
          <ac:spMkLst>
            <pc:docMk/>
            <pc:sldMk cId="2799043075" sldId="271"/>
            <ac:spMk id="93" creationId="{76652279-1909-BADA-0F3E-BE750C13CE7B}"/>
          </ac:spMkLst>
        </pc:spChg>
        <pc:spChg chg="mod">
          <ac:chgData name="Anjum Afrooz Shaik" userId="81d90087d1904307" providerId="LiveId" clId="{DC6EF5DF-D52E-4D4D-8C25-AFE241181331}" dt="2024-04-17T16:01:02.111" v="5434"/>
          <ac:spMkLst>
            <pc:docMk/>
            <pc:sldMk cId="2799043075" sldId="271"/>
            <ac:spMk id="95" creationId="{333B9C3C-760D-6D28-8F43-F5B283B90631}"/>
          </ac:spMkLst>
        </pc:spChg>
        <pc:spChg chg="mod">
          <ac:chgData name="Anjum Afrooz Shaik" userId="81d90087d1904307" providerId="LiveId" clId="{DC6EF5DF-D52E-4D4D-8C25-AFE241181331}" dt="2024-04-17T16:01:02.111" v="5434"/>
          <ac:spMkLst>
            <pc:docMk/>
            <pc:sldMk cId="2799043075" sldId="271"/>
            <ac:spMk id="97" creationId="{07A464B6-CC02-E354-AD5C-0F1674B017FC}"/>
          </ac:spMkLst>
        </pc:spChg>
        <pc:spChg chg="mod">
          <ac:chgData name="Anjum Afrooz Shaik" userId="81d90087d1904307" providerId="LiveId" clId="{DC6EF5DF-D52E-4D4D-8C25-AFE241181331}" dt="2024-04-17T16:01:02.111" v="5434"/>
          <ac:spMkLst>
            <pc:docMk/>
            <pc:sldMk cId="2799043075" sldId="271"/>
            <ac:spMk id="99" creationId="{D43094E0-AAC1-EA94-1BCC-2A250E29A46F}"/>
          </ac:spMkLst>
        </pc:spChg>
        <pc:spChg chg="mod">
          <ac:chgData name="Anjum Afrooz Shaik" userId="81d90087d1904307" providerId="LiveId" clId="{DC6EF5DF-D52E-4D4D-8C25-AFE241181331}" dt="2024-04-19T12:52:56.846" v="5748"/>
          <ac:spMkLst>
            <pc:docMk/>
            <pc:sldMk cId="2799043075" sldId="271"/>
            <ac:spMk id="223" creationId="{C432B2E7-5F25-B52E-F1E4-A0865AF51B7B}"/>
          </ac:spMkLst>
        </pc:spChg>
        <pc:spChg chg="add mod">
          <ac:chgData name="Anjum Afrooz Shaik" userId="81d90087d1904307" providerId="LiveId" clId="{DC6EF5DF-D52E-4D4D-8C25-AFE241181331}" dt="2024-04-19T12:53:19.958" v="5754" actId="1076"/>
          <ac:spMkLst>
            <pc:docMk/>
            <pc:sldMk cId="2799043075" sldId="271"/>
            <ac:spMk id="225" creationId="{5A1F8F49-6A16-562D-89B4-6FF3E90E41B3}"/>
          </ac:spMkLst>
        </pc:spChg>
        <pc:spChg chg="mod">
          <ac:chgData name="Anjum Afrooz Shaik" userId="81d90087d1904307" providerId="LiveId" clId="{DC6EF5DF-D52E-4D4D-8C25-AFE241181331}" dt="2024-04-19T12:52:56.846" v="5748"/>
          <ac:spMkLst>
            <pc:docMk/>
            <pc:sldMk cId="2799043075" sldId="271"/>
            <ac:spMk id="228" creationId="{E688A54D-F0BB-F8CA-2122-EF46AD2CF7CF}"/>
          </ac:spMkLst>
        </pc:spChg>
        <pc:spChg chg="mod">
          <ac:chgData name="Anjum Afrooz Shaik" userId="81d90087d1904307" providerId="LiveId" clId="{DC6EF5DF-D52E-4D4D-8C25-AFE241181331}" dt="2024-04-19T12:52:56.846" v="5748"/>
          <ac:spMkLst>
            <pc:docMk/>
            <pc:sldMk cId="2799043075" sldId="271"/>
            <ac:spMk id="236" creationId="{248AD126-FAF3-15F9-1493-DD24CDC29874}"/>
          </ac:spMkLst>
        </pc:spChg>
        <pc:spChg chg="mod">
          <ac:chgData name="Anjum Afrooz Shaik" userId="81d90087d1904307" providerId="LiveId" clId="{DC6EF5DF-D52E-4D4D-8C25-AFE241181331}" dt="2024-04-19T12:52:56.846" v="5748"/>
          <ac:spMkLst>
            <pc:docMk/>
            <pc:sldMk cId="2799043075" sldId="271"/>
            <ac:spMk id="237" creationId="{C885469C-8782-2539-EC97-1A29FC7D2963}"/>
          </ac:spMkLst>
        </pc:spChg>
        <pc:spChg chg="mod">
          <ac:chgData name="Anjum Afrooz Shaik" userId="81d90087d1904307" providerId="LiveId" clId="{DC6EF5DF-D52E-4D4D-8C25-AFE241181331}" dt="2024-04-19T12:52:56.846" v="5748"/>
          <ac:spMkLst>
            <pc:docMk/>
            <pc:sldMk cId="2799043075" sldId="271"/>
            <ac:spMk id="238" creationId="{4DBAFB36-3D43-6BBD-8973-092994AEE379}"/>
          </ac:spMkLst>
        </pc:spChg>
        <pc:spChg chg="mod">
          <ac:chgData name="Anjum Afrooz Shaik" userId="81d90087d1904307" providerId="LiveId" clId="{DC6EF5DF-D52E-4D4D-8C25-AFE241181331}" dt="2024-04-19T12:52:56.846" v="5748"/>
          <ac:spMkLst>
            <pc:docMk/>
            <pc:sldMk cId="2799043075" sldId="271"/>
            <ac:spMk id="239" creationId="{97F1DB89-A643-9DB6-1D71-4D0E252F7B76}"/>
          </ac:spMkLst>
        </pc:spChg>
        <pc:spChg chg="mod">
          <ac:chgData name="Anjum Afrooz Shaik" userId="81d90087d1904307" providerId="LiveId" clId="{DC6EF5DF-D52E-4D4D-8C25-AFE241181331}" dt="2024-04-19T12:52:56.846" v="5748"/>
          <ac:spMkLst>
            <pc:docMk/>
            <pc:sldMk cId="2799043075" sldId="271"/>
            <ac:spMk id="240" creationId="{06529E00-7934-A601-ED05-D2FDD35B2B14}"/>
          </ac:spMkLst>
        </pc:spChg>
        <pc:spChg chg="mod">
          <ac:chgData name="Anjum Afrooz Shaik" userId="81d90087d1904307" providerId="LiveId" clId="{DC6EF5DF-D52E-4D4D-8C25-AFE241181331}" dt="2024-04-19T12:52:56.846" v="5748"/>
          <ac:spMkLst>
            <pc:docMk/>
            <pc:sldMk cId="2799043075" sldId="271"/>
            <ac:spMk id="241" creationId="{F6302F20-CE8F-1638-CC40-FA82A15BD922}"/>
          </ac:spMkLst>
        </pc:spChg>
        <pc:spChg chg="mod">
          <ac:chgData name="Anjum Afrooz Shaik" userId="81d90087d1904307" providerId="LiveId" clId="{DC6EF5DF-D52E-4D4D-8C25-AFE241181331}" dt="2024-04-19T12:52:56.846" v="5748"/>
          <ac:spMkLst>
            <pc:docMk/>
            <pc:sldMk cId="2799043075" sldId="271"/>
            <ac:spMk id="242" creationId="{D4757B32-017C-B994-B661-C3619C3BD64F}"/>
          </ac:spMkLst>
        </pc:spChg>
        <pc:spChg chg="mod">
          <ac:chgData name="Anjum Afrooz Shaik" userId="81d90087d1904307" providerId="LiveId" clId="{DC6EF5DF-D52E-4D4D-8C25-AFE241181331}" dt="2024-04-19T12:52:56.846" v="5748"/>
          <ac:spMkLst>
            <pc:docMk/>
            <pc:sldMk cId="2799043075" sldId="271"/>
            <ac:spMk id="243" creationId="{F323BEC8-4BEB-9AC9-449C-6A6A38F38E71}"/>
          </ac:spMkLst>
        </pc:spChg>
        <pc:spChg chg="mod">
          <ac:chgData name="Anjum Afrooz Shaik" userId="81d90087d1904307" providerId="LiveId" clId="{DC6EF5DF-D52E-4D4D-8C25-AFE241181331}" dt="2024-04-19T12:52:56.846" v="5748"/>
          <ac:spMkLst>
            <pc:docMk/>
            <pc:sldMk cId="2799043075" sldId="271"/>
            <ac:spMk id="244" creationId="{A70F34A0-1561-F383-244A-CAD3EB2888D3}"/>
          </ac:spMkLst>
        </pc:spChg>
        <pc:spChg chg="mod">
          <ac:chgData name="Anjum Afrooz Shaik" userId="81d90087d1904307" providerId="LiveId" clId="{DC6EF5DF-D52E-4D4D-8C25-AFE241181331}" dt="2024-04-19T12:52:56.846" v="5748"/>
          <ac:spMkLst>
            <pc:docMk/>
            <pc:sldMk cId="2799043075" sldId="271"/>
            <ac:spMk id="245" creationId="{22146FBA-7952-5699-5963-6B30EED789C2}"/>
          </ac:spMkLst>
        </pc:spChg>
        <pc:spChg chg="mod">
          <ac:chgData name="Anjum Afrooz Shaik" userId="81d90087d1904307" providerId="LiveId" clId="{DC6EF5DF-D52E-4D4D-8C25-AFE241181331}" dt="2024-04-19T12:52:56.846" v="5748"/>
          <ac:spMkLst>
            <pc:docMk/>
            <pc:sldMk cId="2799043075" sldId="271"/>
            <ac:spMk id="246" creationId="{96A09806-F3F7-8673-2B72-45C2872C2AAA}"/>
          </ac:spMkLst>
        </pc:spChg>
        <pc:spChg chg="mod">
          <ac:chgData name="Anjum Afrooz Shaik" userId="81d90087d1904307" providerId="LiveId" clId="{DC6EF5DF-D52E-4D4D-8C25-AFE241181331}" dt="2024-04-19T12:52:56.846" v="5748"/>
          <ac:spMkLst>
            <pc:docMk/>
            <pc:sldMk cId="2799043075" sldId="271"/>
            <ac:spMk id="247" creationId="{7F3233C3-7AC0-0CA8-24D3-F45DB1B866B2}"/>
          </ac:spMkLst>
        </pc:spChg>
        <pc:spChg chg="mod">
          <ac:chgData name="Anjum Afrooz Shaik" userId="81d90087d1904307" providerId="LiveId" clId="{DC6EF5DF-D52E-4D4D-8C25-AFE241181331}" dt="2024-04-19T12:52:56.846" v="5748"/>
          <ac:spMkLst>
            <pc:docMk/>
            <pc:sldMk cId="2799043075" sldId="271"/>
            <ac:spMk id="248" creationId="{A04AB26F-970F-63D3-12A9-2DB954C42768}"/>
          </ac:spMkLst>
        </pc:spChg>
        <pc:spChg chg="mod">
          <ac:chgData name="Anjum Afrooz Shaik" userId="81d90087d1904307" providerId="LiveId" clId="{DC6EF5DF-D52E-4D4D-8C25-AFE241181331}" dt="2024-04-19T12:52:56.846" v="5748"/>
          <ac:spMkLst>
            <pc:docMk/>
            <pc:sldMk cId="2799043075" sldId="271"/>
            <ac:spMk id="249" creationId="{85C12E6B-1C98-2948-3380-F4DD8B88CD87}"/>
          </ac:spMkLst>
        </pc:spChg>
        <pc:spChg chg="mod">
          <ac:chgData name="Anjum Afrooz Shaik" userId="81d90087d1904307" providerId="LiveId" clId="{DC6EF5DF-D52E-4D4D-8C25-AFE241181331}" dt="2024-04-19T12:52:56.846" v="5748"/>
          <ac:spMkLst>
            <pc:docMk/>
            <pc:sldMk cId="2799043075" sldId="271"/>
            <ac:spMk id="250" creationId="{3C8CA306-8FC8-69C4-85D7-B53385F5B997}"/>
          </ac:spMkLst>
        </pc:spChg>
        <pc:spChg chg="mod">
          <ac:chgData name="Anjum Afrooz Shaik" userId="81d90087d1904307" providerId="LiveId" clId="{DC6EF5DF-D52E-4D4D-8C25-AFE241181331}" dt="2024-04-19T12:52:56.846" v="5748"/>
          <ac:spMkLst>
            <pc:docMk/>
            <pc:sldMk cId="2799043075" sldId="271"/>
            <ac:spMk id="251" creationId="{B863CC27-159E-07F7-7220-C92BEE990BEF}"/>
          </ac:spMkLst>
        </pc:spChg>
        <pc:spChg chg="mod">
          <ac:chgData name="Anjum Afrooz Shaik" userId="81d90087d1904307" providerId="LiveId" clId="{DC6EF5DF-D52E-4D4D-8C25-AFE241181331}" dt="2024-04-19T12:52:56.846" v="5748"/>
          <ac:spMkLst>
            <pc:docMk/>
            <pc:sldMk cId="2799043075" sldId="271"/>
            <ac:spMk id="252" creationId="{D76800EA-6B79-45D9-74D1-D0A3A38DB6FC}"/>
          </ac:spMkLst>
        </pc:spChg>
        <pc:spChg chg="mod">
          <ac:chgData name="Anjum Afrooz Shaik" userId="81d90087d1904307" providerId="LiveId" clId="{DC6EF5DF-D52E-4D4D-8C25-AFE241181331}" dt="2024-04-19T12:52:56.846" v="5748"/>
          <ac:spMkLst>
            <pc:docMk/>
            <pc:sldMk cId="2799043075" sldId="271"/>
            <ac:spMk id="253" creationId="{193302F1-F54A-D0AE-81B6-812E8E2C8130}"/>
          </ac:spMkLst>
        </pc:spChg>
        <pc:spChg chg="mod">
          <ac:chgData name="Anjum Afrooz Shaik" userId="81d90087d1904307" providerId="LiveId" clId="{DC6EF5DF-D52E-4D4D-8C25-AFE241181331}" dt="2024-04-19T12:52:56.846" v="5748"/>
          <ac:spMkLst>
            <pc:docMk/>
            <pc:sldMk cId="2799043075" sldId="271"/>
            <ac:spMk id="254" creationId="{09F5B3BC-34FD-5215-F8CF-C4A741D6DF92}"/>
          </ac:spMkLst>
        </pc:spChg>
        <pc:spChg chg="mod">
          <ac:chgData name="Anjum Afrooz Shaik" userId="81d90087d1904307" providerId="LiveId" clId="{DC6EF5DF-D52E-4D4D-8C25-AFE241181331}" dt="2024-04-19T12:53:12.668" v="5752"/>
          <ac:spMkLst>
            <pc:docMk/>
            <pc:sldMk cId="2799043075" sldId="271"/>
            <ac:spMk id="322" creationId="{B30DB722-E827-AEF5-6DA4-F680EB158D99}"/>
          </ac:spMkLst>
        </pc:spChg>
        <pc:spChg chg="mod">
          <ac:chgData name="Anjum Afrooz Shaik" userId="81d90087d1904307" providerId="LiveId" clId="{DC6EF5DF-D52E-4D4D-8C25-AFE241181331}" dt="2024-04-19T12:53:12.668" v="5752"/>
          <ac:spMkLst>
            <pc:docMk/>
            <pc:sldMk cId="2799043075" sldId="271"/>
            <ac:spMk id="324" creationId="{A814DEC7-65EA-6031-8940-CF960F03C7D2}"/>
          </ac:spMkLst>
        </pc:spChg>
        <pc:spChg chg="mod">
          <ac:chgData name="Anjum Afrooz Shaik" userId="81d90087d1904307" providerId="LiveId" clId="{DC6EF5DF-D52E-4D4D-8C25-AFE241181331}" dt="2024-04-19T12:53:12.668" v="5752"/>
          <ac:spMkLst>
            <pc:docMk/>
            <pc:sldMk cId="2799043075" sldId="271"/>
            <ac:spMk id="325" creationId="{24EB0590-5376-DC0B-0691-A1DFE938DE31}"/>
          </ac:spMkLst>
        </pc:spChg>
        <pc:spChg chg="mod">
          <ac:chgData name="Anjum Afrooz Shaik" userId="81d90087d1904307" providerId="LiveId" clId="{DC6EF5DF-D52E-4D4D-8C25-AFE241181331}" dt="2024-04-19T12:53:12.668" v="5752"/>
          <ac:spMkLst>
            <pc:docMk/>
            <pc:sldMk cId="2799043075" sldId="271"/>
            <ac:spMk id="326" creationId="{299D4308-E65E-7233-DE0A-0F4C55FFA30B}"/>
          </ac:spMkLst>
        </pc:spChg>
        <pc:spChg chg="mod">
          <ac:chgData name="Anjum Afrooz Shaik" userId="81d90087d1904307" providerId="LiveId" clId="{DC6EF5DF-D52E-4D4D-8C25-AFE241181331}" dt="2024-04-19T12:53:12.668" v="5752"/>
          <ac:spMkLst>
            <pc:docMk/>
            <pc:sldMk cId="2799043075" sldId="271"/>
            <ac:spMk id="327" creationId="{3FE87495-3E14-A269-1951-F37DEAA66443}"/>
          </ac:spMkLst>
        </pc:spChg>
        <pc:spChg chg="mod">
          <ac:chgData name="Anjum Afrooz Shaik" userId="81d90087d1904307" providerId="LiveId" clId="{DC6EF5DF-D52E-4D4D-8C25-AFE241181331}" dt="2024-04-19T12:53:12.668" v="5752"/>
          <ac:spMkLst>
            <pc:docMk/>
            <pc:sldMk cId="2799043075" sldId="271"/>
            <ac:spMk id="328" creationId="{9DF98B4D-454B-B585-F064-4D65FA27595F}"/>
          </ac:spMkLst>
        </pc:spChg>
        <pc:spChg chg="mod">
          <ac:chgData name="Anjum Afrooz Shaik" userId="81d90087d1904307" providerId="LiveId" clId="{DC6EF5DF-D52E-4D4D-8C25-AFE241181331}" dt="2024-04-19T12:53:12.668" v="5752"/>
          <ac:spMkLst>
            <pc:docMk/>
            <pc:sldMk cId="2799043075" sldId="271"/>
            <ac:spMk id="329" creationId="{B12E30A2-0A99-D231-3EBA-30990850B036}"/>
          </ac:spMkLst>
        </pc:spChg>
        <pc:spChg chg="mod">
          <ac:chgData name="Anjum Afrooz Shaik" userId="81d90087d1904307" providerId="LiveId" clId="{DC6EF5DF-D52E-4D4D-8C25-AFE241181331}" dt="2024-04-19T12:53:12.668" v="5752"/>
          <ac:spMkLst>
            <pc:docMk/>
            <pc:sldMk cId="2799043075" sldId="271"/>
            <ac:spMk id="330" creationId="{912071C7-2A14-A5C1-8687-E4FF64CEAEE0}"/>
          </ac:spMkLst>
        </pc:spChg>
        <pc:spChg chg="mod">
          <ac:chgData name="Anjum Afrooz Shaik" userId="81d90087d1904307" providerId="LiveId" clId="{DC6EF5DF-D52E-4D4D-8C25-AFE241181331}" dt="2024-04-19T12:53:12.668" v="5752"/>
          <ac:spMkLst>
            <pc:docMk/>
            <pc:sldMk cId="2799043075" sldId="271"/>
            <ac:spMk id="331" creationId="{5CCAE4DF-D17F-4183-F965-53A1F47BA506}"/>
          </ac:spMkLst>
        </pc:spChg>
        <pc:spChg chg="mod">
          <ac:chgData name="Anjum Afrooz Shaik" userId="81d90087d1904307" providerId="LiveId" clId="{DC6EF5DF-D52E-4D4D-8C25-AFE241181331}" dt="2024-04-19T12:53:12.668" v="5752"/>
          <ac:spMkLst>
            <pc:docMk/>
            <pc:sldMk cId="2799043075" sldId="271"/>
            <ac:spMk id="332" creationId="{2E48DD2D-9F5D-D633-2961-5A18B25AE103}"/>
          </ac:spMkLst>
        </pc:spChg>
        <pc:spChg chg="mod">
          <ac:chgData name="Anjum Afrooz Shaik" userId="81d90087d1904307" providerId="LiveId" clId="{DC6EF5DF-D52E-4D4D-8C25-AFE241181331}" dt="2024-04-19T12:53:12.668" v="5752"/>
          <ac:spMkLst>
            <pc:docMk/>
            <pc:sldMk cId="2799043075" sldId="271"/>
            <ac:spMk id="333" creationId="{564430F5-64D3-9645-83B7-FFA04C5DE23A}"/>
          </ac:spMkLst>
        </pc:spChg>
        <pc:spChg chg="mod">
          <ac:chgData name="Anjum Afrooz Shaik" userId="81d90087d1904307" providerId="LiveId" clId="{DC6EF5DF-D52E-4D4D-8C25-AFE241181331}" dt="2024-04-19T12:53:12.668" v="5752"/>
          <ac:spMkLst>
            <pc:docMk/>
            <pc:sldMk cId="2799043075" sldId="271"/>
            <ac:spMk id="334" creationId="{0FFE313B-DA6A-48E0-E3B8-507D8410D00A}"/>
          </ac:spMkLst>
        </pc:spChg>
        <pc:spChg chg="mod">
          <ac:chgData name="Anjum Afrooz Shaik" userId="81d90087d1904307" providerId="LiveId" clId="{DC6EF5DF-D52E-4D4D-8C25-AFE241181331}" dt="2024-04-19T12:53:12.668" v="5752"/>
          <ac:spMkLst>
            <pc:docMk/>
            <pc:sldMk cId="2799043075" sldId="271"/>
            <ac:spMk id="335" creationId="{68F36B95-A633-0BB4-EF79-FA8949FC3E5B}"/>
          </ac:spMkLst>
        </pc:spChg>
        <pc:spChg chg="mod">
          <ac:chgData name="Anjum Afrooz Shaik" userId="81d90087d1904307" providerId="LiveId" clId="{DC6EF5DF-D52E-4D4D-8C25-AFE241181331}" dt="2024-04-19T12:53:12.668" v="5752"/>
          <ac:spMkLst>
            <pc:docMk/>
            <pc:sldMk cId="2799043075" sldId="271"/>
            <ac:spMk id="336" creationId="{7636D331-5632-4102-F967-89999ECF81B9}"/>
          </ac:spMkLst>
        </pc:spChg>
        <pc:spChg chg="mod">
          <ac:chgData name="Anjum Afrooz Shaik" userId="81d90087d1904307" providerId="LiveId" clId="{DC6EF5DF-D52E-4D4D-8C25-AFE241181331}" dt="2024-04-19T12:53:12.668" v="5752"/>
          <ac:spMkLst>
            <pc:docMk/>
            <pc:sldMk cId="2799043075" sldId="271"/>
            <ac:spMk id="337" creationId="{69B23854-3681-A21E-E14C-7DB141EFBBD3}"/>
          </ac:spMkLst>
        </pc:spChg>
        <pc:spChg chg="mod">
          <ac:chgData name="Anjum Afrooz Shaik" userId="81d90087d1904307" providerId="LiveId" clId="{DC6EF5DF-D52E-4D4D-8C25-AFE241181331}" dt="2024-04-19T12:53:12.668" v="5752"/>
          <ac:spMkLst>
            <pc:docMk/>
            <pc:sldMk cId="2799043075" sldId="271"/>
            <ac:spMk id="338" creationId="{F227B0EC-802F-0D40-4E0A-686FB229CCF7}"/>
          </ac:spMkLst>
        </pc:spChg>
        <pc:spChg chg="mod">
          <ac:chgData name="Anjum Afrooz Shaik" userId="81d90087d1904307" providerId="LiveId" clId="{DC6EF5DF-D52E-4D4D-8C25-AFE241181331}" dt="2024-04-19T12:53:12.668" v="5752"/>
          <ac:spMkLst>
            <pc:docMk/>
            <pc:sldMk cId="2799043075" sldId="271"/>
            <ac:spMk id="339" creationId="{D83B1F14-E46F-0228-2620-405345660898}"/>
          </ac:spMkLst>
        </pc:spChg>
        <pc:spChg chg="mod">
          <ac:chgData name="Anjum Afrooz Shaik" userId="81d90087d1904307" providerId="LiveId" clId="{DC6EF5DF-D52E-4D4D-8C25-AFE241181331}" dt="2024-04-19T12:53:12.668" v="5752"/>
          <ac:spMkLst>
            <pc:docMk/>
            <pc:sldMk cId="2799043075" sldId="271"/>
            <ac:spMk id="340" creationId="{444BF8E6-AC37-85F8-0E6A-1433E5425FAB}"/>
          </ac:spMkLst>
        </pc:spChg>
        <pc:spChg chg="mod">
          <ac:chgData name="Anjum Afrooz Shaik" userId="81d90087d1904307" providerId="LiveId" clId="{DC6EF5DF-D52E-4D4D-8C25-AFE241181331}" dt="2024-04-19T12:53:12.668" v="5752"/>
          <ac:spMkLst>
            <pc:docMk/>
            <pc:sldMk cId="2799043075" sldId="271"/>
            <ac:spMk id="341" creationId="{E2AA838D-1D98-A214-5688-F44B5F71F331}"/>
          </ac:spMkLst>
        </pc:spChg>
        <pc:spChg chg="mod">
          <ac:chgData name="Anjum Afrooz Shaik" userId="81d90087d1904307" providerId="LiveId" clId="{DC6EF5DF-D52E-4D4D-8C25-AFE241181331}" dt="2024-04-19T12:53:12.668" v="5752"/>
          <ac:spMkLst>
            <pc:docMk/>
            <pc:sldMk cId="2799043075" sldId="271"/>
            <ac:spMk id="342" creationId="{0AF78929-83B8-402F-587F-7FAB5259170A}"/>
          </ac:spMkLst>
        </pc:spChg>
        <pc:spChg chg="mod">
          <ac:chgData name="Anjum Afrooz Shaik" userId="81d90087d1904307" providerId="LiveId" clId="{DC6EF5DF-D52E-4D4D-8C25-AFE241181331}" dt="2024-04-19T12:53:12.668" v="5752"/>
          <ac:spMkLst>
            <pc:docMk/>
            <pc:sldMk cId="2799043075" sldId="271"/>
            <ac:spMk id="343" creationId="{11F7260E-CA2E-C9AF-F637-087F57103679}"/>
          </ac:spMkLst>
        </pc:spChg>
        <pc:grpChg chg="add mod">
          <ac:chgData name="Anjum Afrooz Shaik" userId="81d90087d1904307" providerId="LiveId" clId="{DC6EF5DF-D52E-4D4D-8C25-AFE241181331}" dt="2024-04-19T12:53:03.285" v="5749" actId="1076"/>
          <ac:grpSpMkLst>
            <pc:docMk/>
            <pc:sldMk cId="2799043075" sldId="271"/>
            <ac:grpSpMk id="2" creationId="{61907FE1-C6DD-4C75-FD0A-CAA3EE567221}"/>
          </ac:grpSpMkLst>
        </pc:grpChg>
        <pc:grpChg chg="add mod">
          <ac:chgData name="Anjum Afrooz Shaik" userId="81d90087d1904307" providerId="LiveId" clId="{DC6EF5DF-D52E-4D4D-8C25-AFE241181331}" dt="2024-04-17T16:04:27.653" v="5465" actId="1076"/>
          <ac:grpSpMkLst>
            <pc:docMk/>
            <pc:sldMk cId="2799043075" sldId="271"/>
            <ac:grpSpMk id="4" creationId="{5D22C99A-AE17-6797-60A3-158FAB9977F7}"/>
          </ac:grpSpMkLst>
        </pc:grpChg>
        <pc:grpChg chg="mod">
          <ac:chgData name="Anjum Afrooz Shaik" userId="81d90087d1904307" providerId="LiveId" clId="{DC6EF5DF-D52E-4D4D-8C25-AFE241181331}" dt="2024-04-17T16:01:02.111" v="5434"/>
          <ac:grpSpMkLst>
            <pc:docMk/>
            <pc:sldMk cId="2799043075" sldId="271"/>
            <ac:grpSpMk id="6" creationId="{311C32AF-B2CE-9EB4-2975-67CF5659CB92}"/>
          </ac:grpSpMkLst>
        </pc:grpChg>
        <pc:grpChg chg="add del mod">
          <ac:chgData name="Anjum Afrooz Shaik" userId="81d90087d1904307" providerId="LiveId" clId="{DC6EF5DF-D52E-4D4D-8C25-AFE241181331}" dt="2024-04-16T16:28:03.659" v="1257" actId="21"/>
          <ac:grpSpMkLst>
            <pc:docMk/>
            <pc:sldMk cId="2799043075" sldId="271"/>
            <ac:grpSpMk id="7" creationId="{10074E17-7ECD-1B06-DB7E-45EFFF13217E}"/>
          </ac:grpSpMkLst>
        </pc:grpChg>
        <pc:grpChg chg="add mod topLvl">
          <ac:chgData name="Anjum Afrooz Shaik" userId="81d90087d1904307" providerId="LiveId" clId="{DC6EF5DF-D52E-4D4D-8C25-AFE241181331}" dt="2024-04-19T12:50:46.089" v="5733" actId="1076"/>
          <ac:grpSpMkLst>
            <pc:docMk/>
            <pc:sldMk cId="2799043075" sldId="271"/>
            <ac:grpSpMk id="9" creationId="{10074E17-7ECD-1B06-DB7E-45EFFF13217E}"/>
          </ac:grpSpMkLst>
        </pc:grpChg>
        <pc:grpChg chg="add mod topLvl">
          <ac:chgData name="Anjum Afrooz Shaik" userId="81d90087d1904307" providerId="LiveId" clId="{DC6EF5DF-D52E-4D4D-8C25-AFE241181331}" dt="2024-04-19T12:53:45.680" v="5756" actId="1076"/>
          <ac:grpSpMkLst>
            <pc:docMk/>
            <pc:sldMk cId="2799043075" sldId="271"/>
            <ac:grpSpMk id="14" creationId="{AAC9E9C4-87CA-D6FC-09E7-6A882230D576}"/>
          </ac:grpSpMkLst>
        </pc:grpChg>
        <pc:grpChg chg="add mod topLvl">
          <ac:chgData name="Anjum Afrooz Shaik" userId="81d90087d1904307" providerId="LiveId" clId="{DC6EF5DF-D52E-4D4D-8C25-AFE241181331}" dt="2024-04-19T12:53:47.974" v="5757" actId="1076"/>
          <ac:grpSpMkLst>
            <pc:docMk/>
            <pc:sldMk cId="2799043075" sldId="271"/>
            <ac:grpSpMk id="18" creationId="{D5DB26FA-371B-C8C8-2691-44297C54E2F6}"/>
          </ac:grpSpMkLst>
        </pc:grpChg>
        <pc:grpChg chg="add mod topLvl">
          <ac:chgData name="Anjum Afrooz Shaik" userId="81d90087d1904307" providerId="LiveId" clId="{DC6EF5DF-D52E-4D4D-8C25-AFE241181331}" dt="2024-04-19T12:53:51.948" v="5758" actId="1076"/>
          <ac:grpSpMkLst>
            <pc:docMk/>
            <pc:sldMk cId="2799043075" sldId="271"/>
            <ac:grpSpMk id="22" creationId="{6146AD34-9259-01A0-7436-F12BEFF125C6}"/>
          </ac:grpSpMkLst>
        </pc:grpChg>
        <pc:grpChg chg="add mod topLvl">
          <ac:chgData name="Anjum Afrooz Shaik" userId="81d90087d1904307" providerId="LiveId" clId="{DC6EF5DF-D52E-4D4D-8C25-AFE241181331}" dt="2024-04-19T12:53:57.573" v="5759" actId="1076"/>
          <ac:grpSpMkLst>
            <pc:docMk/>
            <pc:sldMk cId="2799043075" sldId="271"/>
            <ac:grpSpMk id="26" creationId="{7E428FF5-8828-F1D9-45B0-F0C467769172}"/>
          </ac:grpSpMkLst>
        </pc:grpChg>
        <pc:grpChg chg="add mod topLvl">
          <ac:chgData name="Anjum Afrooz Shaik" userId="81d90087d1904307" providerId="LiveId" clId="{DC6EF5DF-D52E-4D4D-8C25-AFE241181331}" dt="2024-04-19T12:54:04.520" v="5760" actId="1076"/>
          <ac:grpSpMkLst>
            <pc:docMk/>
            <pc:sldMk cId="2799043075" sldId="271"/>
            <ac:grpSpMk id="30" creationId="{CB71419E-5944-162B-EB86-819612C5B67B}"/>
          </ac:grpSpMkLst>
        </pc:grpChg>
        <pc:grpChg chg="add mod topLvl">
          <ac:chgData name="Anjum Afrooz Shaik" userId="81d90087d1904307" providerId="LiveId" clId="{DC6EF5DF-D52E-4D4D-8C25-AFE241181331}" dt="2024-04-19T12:54:14.935" v="5762" actId="1076"/>
          <ac:grpSpMkLst>
            <pc:docMk/>
            <pc:sldMk cId="2799043075" sldId="271"/>
            <ac:grpSpMk id="34" creationId="{F6F34027-FEAF-981F-6EA7-A97A32D299AF}"/>
          </ac:grpSpMkLst>
        </pc:grpChg>
        <pc:grpChg chg="add mod topLvl">
          <ac:chgData name="Anjum Afrooz Shaik" userId="81d90087d1904307" providerId="LiveId" clId="{DC6EF5DF-D52E-4D4D-8C25-AFE241181331}" dt="2024-04-19T12:54:20.509" v="5763" actId="1076"/>
          <ac:grpSpMkLst>
            <pc:docMk/>
            <pc:sldMk cId="2799043075" sldId="271"/>
            <ac:grpSpMk id="38" creationId="{D5CCC88D-B8EF-AD87-44E9-B5500388ACD1}"/>
          </ac:grpSpMkLst>
        </pc:grpChg>
        <pc:grpChg chg="add mod topLvl">
          <ac:chgData name="Anjum Afrooz Shaik" userId="81d90087d1904307" providerId="LiveId" clId="{DC6EF5DF-D52E-4D4D-8C25-AFE241181331}" dt="2024-04-19T12:54:28.854" v="5764" actId="1076"/>
          <ac:grpSpMkLst>
            <pc:docMk/>
            <pc:sldMk cId="2799043075" sldId="271"/>
            <ac:grpSpMk id="42" creationId="{7053C10A-CB4D-C31A-8078-C8169A5E7F5A}"/>
          </ac:grpSpMkLst>
        </pc:grpChg>
        <pc:grpChg chg="add mod topLvl">
          <ac:chgData name="Anjum Afrooz Shaik" userId="81d90087d1904307" providerId="LiveId" clId="{DC6EF5DF-D52E-4D4D-8C25-AFE241181331}" dt="2024-04-19T12:54:34.882" v="5766" actId="1076"/>
          <ac:grpSpMkLst>
            <pc:docMk/>
            <pc:sldMk cId="2799043075" sldId="271"/>
            <ac:grpSpMk id="48" creationId="{53627F71-40A4-8E22-ABB0-B1CE69BA1454}"/>
          </ac:grpSpMkLst>
        </pc:grpChg>
        <pc:grpChg chg="add mod">
          <ac:chgData name="Anjum Afrooz Shaik" userId="81d90087d1904307" providerId="LiveId" clId="{DC6EF5DF-D52E-4D4D-8C25-AFE241181331}" dt="2024-04-16T16:42:46.094" v="1376" actId="164"/>
          <ac:grpSpMkLst>
            <pc:docMk/>
            <pc:sldMk cId="2799043075" sldId="271"/>
            <ac:grpSpMk id="55" creationId="{AB9D58C8-C2F2-068C-ED85-BA4B565B0E79}"/>
          </ac:grpSpMkLst>
        </pc:grpChg>
        <pc:grpChg chg="add del mod">
          <ac:chgData name="Anjum Afrooz Shaik" userId="81d90087d1904307" providerId="LiveId" clId="{DC6EF5DF-D52E-4D4D-8C25-AFE241181331}" dt="2024-04-16T16:59:02.663" v="1523" actId="165"/>
          <ac:grpSpMkLst>
            <pc:docMk/>
            <pc:sldMk cId="2799043075" sldId="271"/>
            <ac:grpSpMk id="56" creationId="{4A528CDF-FE3A-52CC-6740-D8E1E6AC8650}"/>
          </ac:grpSpMkLst>
        </pc:grpChg>
        <pc:grpChg chg="add mod">
          <ac:chgData name="Anjum Afrooz Shaik" userId="81d90087d1904307" providerId="LiveId" clId="{DC6EF5DF-D52E-4D4D-8C25-AFE241181331}" dt="2024-04-17T04:43:43.290" v="2366"/>
          <ac:grpSpMkLst>
            <pc:docMk/>
            <pc:sldMk cId="2799043075" sldId="271"/>
            <ac:grpSpMk id="217" creationId="{94A09DAC-0ED8-4979-4059-5C346432D373}"/>
          </ac:grpSpMkLst>
        </pc:grpChg>
        <pc:grpChg chg="add del mod">
          <ac:chgData name="Anjum Afrooz Shaik" userId="81d90087d1904307" providerId="LiveId" clId="{DC6EF5DF-D52E-4D4D-8C25-AFE241181331}" dt="2024-04-19T12:52:51.772" v="5747" actId="21"/>
          <ac:grpSpMkLst>
            <pc:docMk/>
            <pc:sldMk cId="2799043075" sldId="271"/>
            <ac:grpSpMk id="224" creationId="{12D5E00C-1520-271F-62DD-3232A3B5968C}"/>
          </ac:grpSpMkLst>
        </pc:grpChg>
        <pc:grpChg chg="mod">
          <ac:chgData name="Anjum Afrooz Shaik" userId="81d90087d1904307" providerId="LiveId" clId="{DC6EF5DF-D52E-4D4D-8C25-AFE241181331}" dt="2024-04-19T12:52:56.846" v="5748"/>
          <ac:grpSpMkLst>
            <pc:docMk/>
            <pc:sldMk cId="2799043075" sldId="271"/>
            <ac:grpSpMk id="227" creationId="{F6461D39-536E-A168-3517-BF7502F14C98}"/>
          </ac:grpSpMkLst>
        </pc:grpChg>
        <pc:grpChg chg="add mod">
          <ac:chgData name="Anjum Afrooz Shaik" userId="81d90087d1904307" providerId="LiveId" clId="{DC6EF5DF-D52E-4D4D-8C25-AFE241181331}" dt="2024-04-19T12:53:17.393" v="5753" actId="1076"/>
          <ac:grpSpMkLst>
            <pc:docMk/>
            <pc:sldMk cId="2799043075" sldId="271"/>
            <ac:grpSpMk id="321" creationId="{DC982A5C-CA2D-5446-4CB8-119852CE0804}"/>
          </ac:grpSpMkLst>
        </pc:grpChg>
        <pc:grpChg chg="mod">
          <ac:chgData name="Anjum Afrooz Shaik" userId="81d90087d1904307" providerId="LiveId" clId="{DC6EF5DF-D52E-4D4D-8C25-AFE241181331}" dt="2024-04-19T12:53:12.668" v="5752"/>
          <ac:grpSpMkLst>
            <pc:docMk/>
            <pc:sldMk cId="2799043075" sldId="271"/>
            <ac:grpSpMk id="323" creationId="{F07E3FB7-25D3-A5B0-E26C-5A10ABE2FA16}"/>
          </ac:grpSpMkLst>
        </pc:grpChg>
        <pc:graphicFrameChg chg="add del mod modGraphic">
          <ac:chgData name="Anjum Afrooz Shaik" userId="81d90087d1904307" providerId="LiveId" clId="{DC6EF5DF-D52E-4D4D-8C25-AFE241181331}" dt="2024-04-16T16:37:39.083" v="1351" actId="21"/>
          <ac:graphicFrameMkLst>
            <pc:docMk/>
            <pc:sldMk cId="2799043075" sldId="271"/>
            <ac:graphicFrameMk id="52" creationId="{3138DFCF-EC51-CEC1-3EB2-CE6E8BFD3A3F}"/>
          </ac:graphicFrameMkLst>
        </pc:graphicFrameChg>
        <pc:graphicFrameChg chg="add del mod modGraphic">
          <ac:chgData name="Anjum Afrooz Shaik" userId="81d90087d1904307" providerId="LiveId" clId="{DC6EF5DF-D52E-4D4D-8C25-AFE241181331}" dt="2024-04-16T16:41:30.610" v="1372" actId="21"/>
          <ac:graphicFrameMkLst>
            <pc:docMk/>
            <pc:sldMk cId="2799043075" sldId="271"/>
            <ac:graphicFrameMk id="54" creationId="{FF14F978-26FD-9E63-7E40-D2C5DF124AE8}"/>
          </ac:graphicFrameMkLst>
        </pc:graphicFrameChg>
        <pc:picChg chg="add mod">
          <ac:chgData name="Anjum Afrooz Shaik" userId="81d90087d1904307" providerId="LiveId" clId="{DC6EF5DF-D52E-4D4D-8C25-AFE241181331}" dt="2024-04-19T12:52:45.193" v="5746" actId="1076"/>
          <ac:picMkLst>
            <pc:docMk/>
            <pc:sldMk cId="2799043075" sldId="271"/>
            <ac:picMk id="53" creationId="{0E396A76-989A-7EB1-6181-80D0B3890395}"/>
          </ac:picMkLst>
        </pc:picChg>
        <pc:cxnChg chg="add mod">
          <ac:chgData name="Anjum Afrooz Shaik" userId="81d90087d1904307" providerId="LiveId" clId="{DC6EF5DF-D52E-4D4D-8C25-AFE241181331}" dt="2024-04-17T16:00:52.903" v="5431"/>
          <ac:cxnSpMkLst>
            <pc:docMk/>
            <pc:sldMk cId="2799043075" sldId="271"/>
            <ac:cxnSpMk id="2" creationId="{3BC0040E-D80E-0A23-7205-DA7F859BF316}"/>
          </ac:cxnSpMkLst>
        </pc:cxnChg>
        <pc:cxnChg chg="add del">
          <ac:chgData name="Anjum Afrooz Shaik" userId="81d90087d1904307" providerId="LiveId" clId="{DC6EF5DF-D52E-4D4D-8C25-AFE241181331}" dt="2024-04-16T16:35:36.593" v="1333" actId="478"/>
          <ac:cxnSpMkLst>
            <pc:docMk/>
            <pc:sldMk cId="2799043075" sldId="271"/>
            <ac:cxnSpMk id="47" creationId="{7134E636-3401-6692-8FCB-F78F6061DE97}"/>
          </ac:cxnSpMkLst>
        </pc:cxnChg>
        <pc:cxnChg chg="add mod">
          <ac:chgData name="Anjum Afrooz Shaik" userId="81d90087d1904307" providerId="LiveId" clId="{DC6EF5DF-D52E-4D4D-8C25-AFE241181331}" dt="2024-04-19T12:52:51.772" v="5747" actId="21"/>
          <ac:cxnSpMkLst>
            <pc:docMk/>
            <pc:sldMk cId="2799043075" sldId="271"/>
            <ac:cxnSpMk id="79" creationId="{76C14807-B909-BBE9-1B54-62ECC5871D38}"/>
          </ac:cxnSpMkLst>
        </pc:cxnChg>
        <pc:cxnChg chg="add mod">
          <ac:chgData name="Anjum Afrooz Shaik" userId="81d90087d1904307" providerId="LiveId" clId="{DC6EF5DF-D52E-4D4D-8C25-AFE241181331}" dt="2024-04-19T12:52:51.772" v="5747" actId="21"/>
          <ac:cxnSpMkLst>
            <pc:docMk/>
            <pc:sldMk cId="2799043075" sldId="271"/>
            <ac:cxnSpMk id="82" creationId="{1A6908EA-E523-52FF-28FC-A2E01473D20E}"/>
          </ac:cxnSpMkLst>
        </pc:cxnChg>
        <pc:cxnChg chg="add mod">
          <ac:chgData name="Anjum Afrooz Shaik" userId="81d90087d1904307" providerId="LiveId" clId="{DC6EF5DF-D52E-4D4D-8C25-AFE241181331}" dt="2024-04-19T12:52:51.772" v="5747" actId="21"/>
          <ac:cxnSpMkLst>
            <pc:docMk/>
            <pc:sldMk cId="2799043075" sldId="271"/>
            <ac:cxnSpMk id="84" creationId="{1BE66E10-5C71-A500-ACBC-303C3FC5C610}"/>
          </ac:cxnSpMkLst>
        </pc:cxnChg>
        <pc:cxnChg chg="add mod">
          <ac:chgData name="Anjum Afrooz Shaik" userId="81d90087d1904307" providerId="LiveId" clId="{DC6EF5DF-D52E-4D4D-8C25-AFE241181331}" dt="2024-04-19T12:52:51.772" v="5747" actId="21"/>
          <ac:cxnSpMkLst>
            <pc:docMk/>
            <pc:sldMk cId="2799043075" sldId="271"/>
            <ac:cxnSpMk id="86" creationId="{40FBF4B6-6AD6-8BA5-46FA-BD3924CE873D}"/>
          </ac:cxnSpMkLst>
        </pc:cxnChg>
        <pc:cxnChg chg="add mod">
          <ac:chgData name="Anjum Afrooz Shaik" userId="81d90087d1904307" providerId="LiveId" clId="{DC6EF5DF-D52E-4D4D-8C25-AFE241181331}" dt="2024-04-19T12:52:51.772" v="5747" actId="21"/>
          <ac:cxnSpMkLst>
            <pc:docMk/>
            <pc:sldMk cId="2799043075" sldId="271"/>
            <ac:cxnSpMk id="88" creationId="{BE5A1C0C-8481-A4AF-27C7-DAA196624A14}"/>
          </ac:cxnSpMkLst>
        </pc:cxnChg>
        <pc:cxnChg chg="add mod">
          <ac:chgData name="Anjum Afrooz Shaik" userId="81d90087d1904307" providerId="LiveId" clId="{DC6EF5DF-D52E-4D4D-8C25-AFE241181331}" dt="2024-04-19T12:52:51.772" v="5747" actId="21"/>
          <ac:cxnSpMkLst>
            <pc:docMk/>
            <pc:sldMk cId="2799043075" sldId="271"/>
            <ac:cxnSpMk id="90" creationId="{F0CE16DD-A181-B9FC-141C-B4279B1F75C9}"/>
          </ac:cxnSpMkLst>
        </pc:cxnChg>
        <pc:cxnChg chg="add mod">
          <ac:chgData name="Anjum Afrooz Shaik" userId="81d90087d1904307" providerId="LiveId" clId="{DC6EF5DF-D52E-4D4D-8C25-AFE241181331}" dt="2024-04-19T12:52:51.772" v="5747" actId="21"/>
          <ac:cxnSpMkLst>
            <pc:docMk/>
            <pc:sldMk cId="2799043075" sldId="271"/>
            <ac:cxnSpMk id="92" creationId="{AC950FF6-7B3D-2850-0BC6-1EB136FA0B7B}"/>
          </ac:cxnSpMkLst>
        </pc:cxnChg>
        <pc:cxnChg chg="add mod">
          <ac:chgData name="Anjum Afrooz Shaik" userId="81d90087d1904307" providerId="LiveId" clId="{DC6EF5DF-D52E-4D4D-8C25-AFE241181331}" dt="2024-04-19T12:52:51.772" v="5747" actId="21"/>
          <ac:cxnSpMkLst>
            <pc:docMk/>
            <pc:sldMk cId="2799043075" sldId="271"/>
            <ac:cxnSpMk id="94" creationId="{356CDB18-E82E-466C-780C-8624D7CF2B9D}"/>
          </ac:cxnSpMkLst>
        </pc:cxnChg>
        <pc:cxnChg chg="add mod">
          <ac:chgData name="Anjum Afrooz Shaik" userId="81d90087d1904307" providerId="LiveId" clId="{DC6EF5DF-D52E-4D4D-8C25-AFE241181331}" dt="2024-04-19T12:52:51.772" v="5747" actId="21"/>
          <ac:cxnSpMkLst>
            <pc:docMk/>
            <pc:sldMk cId="2799043075" sldId="271"/>
            <ac:cxnSpMk id="96" creationId="{F8560B59-9FC6-AF8B-3D89-10B6A3AE069F}"/>
          </ac:cxnSpMkLst>
        </pc:cxnChg>
        <pc:cxnChg chg="add mod">
          <ac:chgData name="Anjum Afrooz Shaik" userId="81d90087d1904307" providerId="LiveId" clId="{DC6EF5DF-D52E-4D4D-8C25-AFE241181331}" dt="2024-04-19T12:52:51.772" v="5747" actId="21"/>
          <ac:cxnSpMkLst>
            <pc:docMk/>
            <pc:sldMk cId="2799043075" sldId="271"/>
            <ac:cxnSpMk id="98" creationId="{F1AB4764-3AE4-6EB7-9E2F-6235DAAF2E65}"/>
          </ac:cxnSpMkLst>
        </pc:cxnChg>
        <pc:cxnChg chg="mod">
          <ac:chgData name="Anjum Afrooz Shaik" userId="81d90087d1904307" providerId="LiveId" clId="{DC6EF5DF-D52E-4D4D-8C25-AFE241181331}" dt="2024-04-17T16:01:02.111" v="5434"/>
          <ac:cxnSpMkLst>
            <pc:docMk/>
            <pc:sldMk cId="2799043075" sldId="271"/>
            <ac:cxnSpMk id="100" creationId="{3813E227-0597-3701-2468-3A2E50B906A6}"/>
          </ac:cxnSpMkLst>
        </pc:cxnChg>
        <pc:cxnChg chg="add mod">
          <ac:chgData name="Anjum Afrooz Shaik" userId="81d90087d1904307" providerId="LiveId" clId="{DC6EF5DF-D52E-4D4D-8C25-AFE241181331}" dt="2024-04-19T12:52:51.772" v="5747" actId="21"/>
          <ac:cxnSpMkLst>
            <pc:docMk/>
            <pc:sldMk cId="2799043075" sldId="271"/>
            <ac:cxnSpMk id="101" creationId="{B5D7675C-DF73-41C1-A4BD-5591C0E27540}"/>
          </ac:cxnSpMkLst>
        </pc:cxnChg>
        <pc:cxnChg chg="mod">
          <ac:chgData name="Anjum Afrooz Shaik" userId="81d90087d1904307" providerId="LiveId" clId="{DC6EF5DF-D52E-4D4D-8C25-AFE241181331}" dt="2024-04-17T16:01:02.111" v="5434"/>
          <ac:cxnSpMkLst>
            <pc:docMk/>
            <pc:sldMk cId="2799043075" sldId="271"/>
            <ac:cxnSpMk id="102" creationId="{E48180D3-9FFD-BA1B-9AA6-529471C3AD68}"/>
          </ac:cxnSpMkLst>
        </pc:cxnChg>
        <pc:cxnChg chg="add mod">
          <ac:chgData name="Anjum Afrooz Shaik" userId="81d90087d1904307" providerId="LiveId" clId="{DC6EF5DF-D52E-4D4D-8C25-AFE241181331}" dt="2024-04-19T12:52:51.772" v="5747" actId="21"/>
          <ac:cxnSpMkLst>
            <pc:docMk/>
            <pc:sldMk cId="2799043075" sldId="271"/>
            <ac:cxnSpMk id="103" creationId="{9D193DDD-1C70-9B88-2A1A-5DC5B8539E95}"/>
          </ac:cxnSpMkLst>
        </pc:cxnChg>
        <pc:cxnChg chg="mod">
          <ac:chgData name="Anjum Afrooz Shaik" userId="81d90087d1904307" providerId="LiveId" clId="{DC6EF5DF-D52E-4D4D-8C25-AFE241181331}" dt="2024-04-17T16:01:02.111" v="5434"/>
          <ac:cxnSpMkLst>
            <pc:docMk/>
            <pc:sldMk cId="2799043075" sldId="271"/>
            <ac:cxnSpMk id="104" creationId="{A0F4145F-1C86-FAF5-10CF-782C149E6591}"/>
          </ac:cxnSpMkLst>
        </pc:cxnChg>
        <pc:cxnChg chg="add mod">
          <ac:chgData name="Anjum Afrooz Shaik" userId="81d90087d1904307" providerId="LiveId" clId="{DC6EF5DF-D52E-4D4D-8C25-AFE241181331}" dt="2024-04-19T12:52:51.772" v="5747" actId="21"/>
          <ac:cxnSpMkLst>
            <pc:docMk/>
            <pc:sldMk cId="2799043075" sldId="271"/>
            <ac:cxnSpMk id="105" creationId="{934C7B51-942F-E572-4C4E-D1A87F93AB08}"/>
          </ac:cxnSpMkLst>
        </pc:cxnChg>
        <pc:cxnChg chg="mod">
          <ac:chgData name="Anjum Afrooz Shaik" userId="81d90087d1904307" providerId="LiveId" clId="{DC6EF5DF-D52E-4D4D-8C25-AFE241181331}" dt="2024-04-17T16:01:02.111" v="5434"/>
          <ac:cxnSpMkLst>
            <pc:docMk/>
            <pc:sldMk cId="2799043075" sldId="271"/>
            <ac:cxnSpMk id="106" creationId="{725DD005-4995-5DC9-1E18-03FEEDF1D92D}"/>
          </ac:cxnSpMkLst>
        </pc:cxnChg>
        <pc:cxnChg chg="add mod">
          <ac:chgData name="Anjum Afrooz Shaik" userId="81d90087d1904307" providerId="LiveId" clId="{DC6EF5DF-D52E-4D4D-8C25-AFE241181331}" dt="2024-04-19T12:52:51.772" v="5747" actId="21"/>
          <ac:cxnSpMkLst>
            <pc:docMk/>
            <pc:sldMk cId="2799043075" sldId="271"/>
            <ac:cxnSpMk id="107" creationId="{10C55CA9-15EE-73FC-68A7-EC54FCD3AE7C}"/>
          </ac:cxnSpMkLst>
        </pc:cxnChg>
        <pc:cxnChg chg="mod">
          <ac:chgData name="Anjum Afrooz Shaik" userId="81d90087d1904307" providerId="LiveId" clId="{DC6EF5DF-D52E-4D4D-8C25-AFE241181331}" dt="2024-04-17T16:01:02.111" v="5434"/>
          <ac:cxnSpMkLst>
            <pc:docMk/>
            <pc:sldMk cId="2799043075" sldId="271"/>
            <ac:cxnSpMk id="108" creationId="{AFF6DA4C-2F71-CC35-0C18-102635AF7F85}"/>
          </ac:cxnSpMkLst>
        </pc:cxnChg>
        <pc:cxnChg chg="add mod">
          <ac:chgData name="Anjum Afrooz Shaik" userId="81d90087d1904307" providerId="LiveId" clId="{DC6EF5DF-D52E-4D4D-8C25-AFE241181331}" dt="2024-04-19T12:52:51.772" v="5747" actId="21"/>
          <ac:cxnSpMkLst>
            <pc:docMk/>
            <pc:sldMk cId="2799043075" sldId="271"/>
            <ac:cxnSpMk id="109" creationId="{C8A8EEB7-CAF9-0C3B-C53A-AD89AED6332B}"/>
          </ac:cxnSpMkLst>
        </pc:cxnChg>
        <pc:cxnChg chg="mod">
          <ac:chgData name="Anjum Afrooz Shaik" userId="81d90087d1904307" providerId="LiveId" clId="{DC6EF5DF-D52E-4D4D-8C25-AFE241181331}" dt="2024-04-17T16:01:02.111" v="5434"/>
          <ac:cxnSpMkLst>
            <pc:docMk/>
            <pc:sldMk cId="2799043075" sldId="271"/>
            <ac:cxnSpMk id="110" creationId="{3DF9305B-E9AC-B052-C30F-AF34A575A8DE}"/>
          </ac:cxnSpMkLst>
        </pc:cxnChg>
        <pc:cxnChg chg="add mod">
          <ac:chgData name="Anjum Afrooz Shaik" userId="81d90087d1904307" providerId="LiveId" clId="{DC6EF5DF-D52E-4D4D-8C25-AFE241181331}" dt="2024-04-19T12:52:51.772" v="5747" actId="21"/>
          <ac:cxnSpMkLst>
            <pc:docMk/>
            <pc:sldMk cId="2799043075" sldId="271"/>
            <ac:cxnSpMk id="111" creationId="{B1574F87-CB28-2F2D-F57E-C48ABD023A8B}"/>
          </ac:cxnSpMkLst>
        </pc:cxnChg>
        <pc:cxnChg chg="mod">
          <ac:chgData name="Anjum Afrooz Shaik" userId="81d90087d1904307" providerId="LiveId" clId="{DC6EF5DF-D52E-4D4D-8C25-AFE241181331}" dt="2024-04-17T16:01:02.111" v="5434"/>
          <ac:cxnSpMkLst>
            <pc:docMk/>
            <pc:sldMk cId="2799043075" sldId="271"/>
            <ac:cxnSpMk id="112" creationId="{8DE11462-1921-AFFF-B60A-77EFE4697FA7}"/>
          </ac:cxnSpMkLst>
        </pc:cxnChg>
        <pc:cxnChg chg="add mod">
          <ac:chgData name="Anjum Afrooz Shaik" userId="81d90087d1904307" providerId="LiveId" clId="{DC6EF5DF-D52E-4D4D-8C25-AFE241181331}" dt="2024-04-19T12:52:51.772" v="5747" actId="21"/>
          <ac:cxnSpMkLst>
            <pc:docMk/>
            <pc:sldMk cId="2799043075" sldId="271"/>
            <ac:cxnSpMk id="113" creationId="{9110A447-C743-5D9B-91D3-3BB92D1956C6}"/>
          </ac:cxnSpMkLst>
        </pc:cxnChg>
        <pc:cxnChg chg="mod">
          <ac:chgData name="Anjum Afrooz Shaik" userId="81d90087d1904307" providerId="LiveId" clId="{DC6EF5DF-D52E-4D4D-8C25-AFE241181331}" dt="2024-04-17T16:01:02.111" v="5434"/>
          <ac:cxnSpMkLst>
            <pc:docMk/>
            <pc:sldMk cId="2799043075" sldId="271"/>
            <ac:cxnSpMk id="114" creationId="{1FED9BB6-82DC-836E-EC4A-03FD884DDB2F}"/>
          </ac:cxnSpMkLst>
        </pc:cxnChg>
        <pc:cxnChg chg="add mod">
          <ac:chgData name="Anjum Afrooz Shaik" userId="81d90087d1904307" providerId="LiveId" clId="{DC6EF5DF-D52E-4D4D-8C25-AFE241181331}" dt="2024-04-19T12:52:51.772" v="5747" actId="21"/>
          <ac:cxnSpMkLst>
            <pc:docMk/>
            <pc:sldMk cId="2799043075" sldId="271"/>
            <ac:cxnSpMk id="115" creationId="{1FA57379-EB40-782A-CA36-C44CD0F50436}"/>
          </ac:cxnSpMkLst>
        </pc:cxnChg>
        <pc:cxnChg chg="mod">
          <ac:chgData name="Anjum Afrooz Shaik" userId="81d90087d1904307" providerId="LiveId" clId="{DC6EF5DF-D52E-4D4D-8C25-AFE241181331}" dt="2024-04-17T16:01:02.111" v="5434"/>
          <ac:cxnSpMkLst>
            <pc:docMk/>
            <pc:sldMk cId="2799043075" sldId="271"/>
            <ac:cxnSpMk id="116" creationId="{96EC24C5-8BE4-8F02-9104-FB140277C389}"/>
          </ac:cxnSpMkLst>
        </pc:cxnChg>
        <pc:cxnChg chg="add mod">
          <ac:chgData name="Anjum Afrooz Shaik" userId="81d90087d1904307" providerId="LiveId" clId="{DC6EF5DF-D52E-4D4D-8C25-AFE241181331}" dt="2024-04-19T12:52:51.772" v="5747" actId="21"/>
          <ac:cxnSpMkLst>
            <pc:docMk/>
            <pc:sldMk cId="2799043075" sldId="271"/>
            <ac:cxnSpMk id="117" creationId="{C9EA6FE9-D209-2D0A-1940-C21E19FCE56C}"/>
          </ac:cxnSpMkLst>
        </pc:cxnChg>
        <pc:cxnChg chg="mod">
          <ac:chgData name="Anjum Afrooz Shaik" userId="81d90087d1904307" providerId="LiveId" clId="{DC6EF5DF-D52E-4D4D-8C25-AFE241181331}" dt="2024-04-17T16:01:02.111" v="5434"/>
          <ac:cxnSpMkLst>
            <pc:docMk/>
            <pc:sldMk cId="2799043075" sldId="271"/>
            <ac:cxnSpMk id="118" creationId="{BBE8AC6E-4B08-5055-D56C-FB643A586609}"/>
          </ac:cxnSpMkLst>
        </pc:cxnChg>
        <pc:cxnChg chg="add mod">
          <ac:chgData name="Anjum Afrooz Shaik" userId="81d90087d1904307" providerId="LiveId" clId="{DC6EF5DF-D52E-4D4D-8C25-AFE241181331}" dt="2024-04-19T12:52:51.772" v="5747" actId="21"/>
          <ac:cxnSpMkLst>
            <pc:docMk/>
            <pc:sldMk cId="2799043075" sldId="271"/>
            <ac:cxnSpMk id="119" creationId="{F1BB5E22-C0FA-4FEB-ACB2-9C6BEE56F625}"/>
          </ac:cxnSpMkLst>
        </pc:cxnChg>
        <pc:cxnChg chg="mod">
          <ac:chgData name="Anjum Afrooz Shaik" userId="81d90087d1904307" providerId="LiveId" clId="{DC6EF5DF-D52E-4D4D-8C25-AFE241181331}" dt="2024-04-17T16:01:02.111" v="5434"/>
          <ac:cxnSpMkLst>
            <pc:docMk/>
            <pc:sldMk cId="2799043075" sldId="271"/>
            <ac:cxnSpMk id="120" creationId="{677BB979-92F8-EAD6-D10C-940CB03F7427}"/>
          </ac:cxnSpMkLst>
        </pc:cxnChg>
        <pc:cxnChg chg="add mod">
          <ac:chgData name="Anjum Afrooz Shaik" userId="81d90087d1904307" providerId="LiveId" clId="{DC6EF5DF-D52E-4D4D-8C25-AFE241181331}" dt="2024-04-19T12:52:51.772" v="5747" actId="21"/>
          <ac:cxnSpMkLst>
            <pc:docMk/>
            <pc:sldMk cId="2799043075" sldId="271"/>
            <ac:cxnSpMk id="121" creationId="{3BBA7AD0-8441-B5BB-203A-C05611C2C617}"/>
          </ac:cxnSpMkLst>
        </pc:cxnChg>
        <pc:cxnChg chg="mod">
          <ac:chgData name="Anjum Afrooz Shaik" userId="81d90087d1904307" providerId="LiveId" clId="{DC6EF5DF-D52E-4D4D-8C25-AFE241181331}" dt="2024-04-17T16:01:02.111" v="5434"/>
          <ac:cxnSpMkLst>
            <pc:docMk/>
            <pc:sldMk cId="2799043075" sldId="271"/>
            <ac:cxnSpMk id="122" creationId="{150164A2-5EC7-8570-D258-67C3F83ACB07}"/>
          </ac:cxnSpMkLst>
        </pc:cxnChg>
        <pc:cxnChg chg="add mod">
          <ac:chgData name="Anjum Afrooz Shaik" userId="81d90087d1904307" providerId="LiveId" clId="{DC6EF5DF-D52E-4D4D-8C25-AFE241181331}" dt="2024-04-19T12:52:51.772" v="5747" actId="21"/>
          <ac:cxnSpMkLst>
            <pc:docMk/>
            <pc:sldMk cId="2799043075" sldId="271"/>
            <ac:cxnSpMk id="123" creationId="{3F4122F5-7D86-C7C1-42AA-A88731FF2281}"/>
          </ac:cxnSpMkLst>
        </pc:cxnChg>
        <pc:cxnChg chg="mod">
          <ac:chgData name="Anjum Afrooz Shaik" userId="81d90087d1904307" providerId="LiveId" clId="{DC6EF5DF-D52E-4D4D-8C25-AFE241181331}" dt="2024-04-17T16:01:02.111" v="5434"/>
          <ac:cxnSpMkLst>
            <pc:docMk/>
            <pc:sldMk cId="2799043075" sldId="271"/>
            <ac:cxnSpMk id="124" creationId="{6782E26D-50EB-C035-E9AB-CBC62D925A96}"/>
          </ac:cxnSpMkLst>
        </pc:cxnChg>
        <pc:cxnChg chg="add mod">
          <ac:chgData name="Anjum Afrooz Shaik" userId="81d90087d1904307" providerId="LiveId" clId="{DC6EF5DF-D52E-4D4D-8C25-AFE241181331}" dt="2024-04-19T12:52:51.772" v="5747" actId="21"/>
          <ac:cxnSpMkLst>
            <pc:docMk/>
            <pc:sldMk cId="2799043075" sldId="271"/>
            <ac:cxnSpMk id="125" creationId="{C501AF35-22E1-9E18-70A6-0B8F005C56C7}"/>
          </ac:cxnSpMkLst>
        </pc:cxnChg>
        <pc:cxnChg chg="mod">
          <ac:chgData name="Anjum Afrooz Shaik" userId="81d90087d1904307" providerId="LiveId" clId="{DC6EF5DF-D52E-4D4D-8C25-AFE241181331}" dt="2024-04-17T16:01:02.111" v="5434"/>
          <ac:cxnSpMkLst>
            <pc:docMk/>
            <pc:sldMk cId="2799043075" sldId="271"/>
            <ac:cxnSpMk id="126" creationId="{C1C62D5D-FEED-FF05-6487-B8D62A86F105}"/>
          </ac:cxnSpMkLst>
        </pc:cxnChg>
        <pc:cxnChg chg="mod">
          <ac:chgData name="Anjum Afrooz Shaik" userId="81d90087d1904307" providerId="LiveId" clId="{DC6EF5DF-D52E-4D4D-8C25-AFE241181331}" dt="2024-04-17T16:01:02.111" v="5434"/>
          <ac:cxnSpMkLst>
            <pc:docMk/>
            <pc:sldMk cId="2799043075" sldId="271"/>
            <ac:cxnSpMk id="127" creationId="{4E683A4F-B349-794F-29DA-DBF112FF1266}"/>
          </ac:cxnSpMkLst>
        </pc:cxnChg>
        <pc:cxnChg chg="mod">
          <ac:chgData name="Anjum Afrooz Shaik" userId="81d90087d1904307" providerId="LiveId" clId="{DC6EF5DF-D52E-4D4D-8C25-AFE241181331}" dt="2024-04-17T16:01:02.111" v="5434"/>
          <ac:cxnSpMkLst>
            <pc:docMk/>
            <pc:sldMk cId="2799043075" sldId="271"/>
            <ac:cxnSpMk id="128" creationId="{E0124E23-43EF-6579-673D-9D6ADE81ADD7}"/>
          </ac:cxnSpMkLst>
        </pc:cxnChg>
        <pc:cxnChg chg="mod">
          <ac:chgData name="Anjum Afrooz Shaik" userId="81d90087d1904307" providerId="LiveId" clId="{DC6EF5DF-D52E-4D4D-8C25-AFE241181331}" dt="2024-04-17T16:01:02.111" v="5434"/>
          <ac:cxnSpMkLst>
            <pc:docMk/>
            <pc:sldMk cId="2799043075" sldId="271"/>
            <ac:cxnSpMk id="129" creationId="{DC406B1E-3827-395B-8123-A7C745CF5AD1}"/>
          </ac:cxnSpMkLst>
        </pc:cxnChg>
        <pc:cxnChg chg="add mod">
          <ac:chgData name="Anjum Afrooz Shaik" userId="81d90087d1904307" providerId="LiveId" clId="{DC6EF5DF-D52E-4D4D-8C25-AFE241181331}" dt="2024-04-19T12:52:51.772" v="5747" actId="21"/>
          <ac:cxnSpMkLst>
            <pc:docMk/>
            <pc:sldMk cId="2799043075" sldId="271"/>
            <ac:cxnSpMk id="130" creationId="{1F78C26D-7F7E-0A68-9604-4137698AA484}"/>
          </ac:cxnSpMkLst>
        </pc:cxnChg>
        <pc:cxnChg chg="mod">
          <ac:chgData name="Anjum Afrooz Shaik" userId="81d90087d1904307" providerId="LiveId" clId="{DC6EF5DF-D52E-4D4D-8C25-AFE241181331}" dt="2024-04-17T16:01:02.111" v="5434"/>
          <ac:cxnSpMkLst>
            <pc:docMk/>
            <pc:sldMk cId="2799043075" sldId="271"/>
            <ac:cxnSpMk id="131" creationId="{2F1695B6-D6CA-934E-D376-6DA02E61973F}"/>
          </ac:cxnSpMkLst>
        </pc:cxnChg>
        <pc:cxnChg chg="add mod">
          <ac:chgData name="Anjum Afrooz Shaik" userId="81d90087d1904307" providerId="LiveId" clId="{DC6EF5DF-D52E-4D4D-8C25-AFE241181331}" dt="2024-04-19T12:52:51.772" v="5747" actId="21"/>
          <ac:cxnSpMkLst>
            <pc:docMk/>
            <pc:sldMk cId="2799043075" sldId="271"/>
            <ac:cxnSpMk id="132" creationId="{D0CB3EA6-2A4B-6CF7-6530-B75C014C6789}"/>
          </ac:cxnSpMkLst>
        </pc:cxnChg>
        <pc:cxnChg chg="mod">
          <ac:chgData name="Anjum Afrooz Shaik" userId="81d90087d1904307" providerId="LiveId" clId="{DC6EF5DF-D52E-4D4D-8C25-AFE241181331}" dt="2024-04-17T16:01:02.111" v="5434"/>
          <ac:cxnSpMkLst>
            <pc:docMk/>
            <pc:sldMk cId="2799043075" sldId="271"/>
            <ac:cxnSpMk id="133" creationId="{D2C5A604-E080-8E60-90D2-A762DEBEE83D}"/>
          </ac:cxnSpMkLst>
        </pc:cxnChg>
        <pc:cxnChg chg="add mod">
          <ac:chgData name="Anjum Afrooz Shaik" userId="81d90087d1904307" providerId="LiveId" clId="{DC6EF5DF-D52E-4D4D-8C25-AFE241181331}" dt="2024-04-19T12:52:51.772" v="5747" actId="21"/>
          <ac:cxnSpMkLst>
            <pc:docMk/>
            <pc:sldMk cId="2799043075" sldId="271"/>
            <ac:cxnSpMk id="134" creationId="{AED11369-E020-7C99-CB7C-66641776C512}"/>
          </ac:cxnSpMkLst>
        </pc:cxnChg>
        <pc:cxnChg chg="mod">
          <ac:chgData name="Anjum Afrooz Shaik" userId="81d90087d1904307" providerId="LiveId" clId="{DC6EF5DF-D52E-4D4D-8C25-AFE241181331}" dt="2024-04-17T16:01:02.111" v="5434"/>
          <ac:cxnSpMkLst>
            <pc:docMk/>
            <pc:sldMk cId="2799043075" sldId="271"/>
            <ac:cxnSpMk id="135" creationId="{ABCA70AD-9EC3-7F8B-66F7-0FCB2CCE295A}"/>
          </ac:cxnSpMkLst>
        </pc:cxnChg>
        <pc:cxnChg chg="add mod">
          <ac:chgData name="Anjum Afrooz Shaik" userId="81d90087d1904307" providerId="LiveId" clId="{DC6EF5DF-D52E-4D4D-8C25-AFE241181331}" dt="2024-04-19T12:52:51.772" v="5747" actId="21"/>
          <ac:cxnSpMkLst>
            <pc:docMk/>
            <pc:sldMk cId="2799043075" sldId="271"/>
            <ac:cxnSpMk id="136" creationId="{C85D3CFF-84EB-EDF4-2640-46780B0C467C}"/>
          </ac:cxnSpMkLst>
        </pc:cxnChg>
        <pc:cxnChg chg="mod">
          <ac:chgData name="Anjum Afrooz Shaik" userId="81d90087d1904307" providerId="LiveId" clId="{DC6EF5DF-D52E-4D4D-8C25-AFE241181331}" dt="2024-04-17T16:01:02.111" v="5434"/>
          <ac:cxnSpMkLst>
            <pc:docMk/>
            <pc:sldMk cId="2799043075" sldId="271"/>
            <ac:cxnSpMk id="137" creationId="{ABE56B47-91E9-04CC-45A1-50096EF9DBAC}"/>
          </ac:cxnSpMkLst>
        </pc:cxnChg>
        <pc:cxnChg chg="add mod">
          <ac:chgData name="Anjum Afrooz Shaik" userId="81d90087d1904307" providerId="LiveId" clId="{DC6EF5DF-D52E-4D4D-8C25-AFE241181331}" dt="2024-04-19T12:52:51.772" v="5747" actId="21"/>
          <ac:cxnSpMkLst>
            <pc:docMk/>
            <pc:sldMk cId="2799043075" sldId="271"/>
            <ac:cxnSpMk id="138" creationId="{75F01630-F7AE-9E55-C82C-9B9E6AB17517}"/>
          </ac:cxnSpMkLst>
        </pc:cxnChg>
        <pc:cxnChg chg="mod">
          <ac:chgData name="Anjum Afrooz Shaik" userId="81d90087d1904307" providerId="LiveId" clId="{DC6EF5DF-D52E-4D4D-8C25-AFE241181331}" dt="2024-04-17T16:01:02.111" v="5434"/>
          <ac:cxnSpMkLst>
            <pc:docMk/>
            <pc:sldMk cId="2799043075" sldId="271"/>
            <ac:cxnSpMk id="139" creationId="{19A0676B-8E7E-BA2A-1E3C-8D397B329D5D}"/>
          </ac:cxnSpMkLst>
        </pc:cxnChg>
        <pc:cxnChg chg="add mod">
          <ac:chgData name="Anjum Afrooz Shaik" userId="81d90087d1904307" providerId="LiveId" clId="{DC6EF5DF-D52E-4D4D-8C25-AFE241181331}" dt="2024-04-19T12:52:51.772" v="5747" actId="21"/>
          <ac:cxnSpMkLst>
            <pc:docMk/>
            <pc:sldMk cId="2799043075" sldId="271"/>
            <ac:cxnSpMk id="140" creationId="{8F1976E2-0CB4-CD26-5D42-E5CE36A51E11}"/>
          </ac:cxnSpMkLst>
        </pc:cxnChg>
        <pc:cxnChg chg="mod">
          <ac:chgData name="Anjum Afrooz Shaik" userId="81d90087d1904307" providerId="LiveId" clId="{DC6EF5DF-D52E-4D4D-8C25-AFE241181331}" dt="2024-04-17T16:01:02.111" v="5434"/>
          <ac:cxnSpMkLst>
            <pc:docMk/>
            <pc:sldMk cId="2799043075" sldId="271"/>
            <ac:cxnSpMk id="141" creationId="{DC4B64B6-710D-AF69-F5DA-8E6A4776C401}"/>
          </ac:cxnSpMkLst>
        </pc:cxnChg>
        <pc:cxnChg chg="mod">
          <ac:chgData name="Anjum Afrooz Shaik" userId="81d90087d1904307" providerId="LiveId" clId="{DC6EF5DF-D52E-4D4D-8C25-AFE241181331}" dt="2024-04-17T16:01:02.111" v="5434"/>
          <ac:cxnSpMkLst>
            <pc:docMk/>
            <pc:sldMk cId="2799043075" sldId="271"/>
            <ac:cxnSpMk id="142" creationId="{9F0D2230-31FD-3D55-7E3A-D88C04C99BFA}"/>
          </ac:cxnSpMkLst>
        </pc:cxnChg>
        <pc:cxnChg chg="add mod">
          <ac:chgData name="Anjum Afrooz Shaik" userId="81d90087d1904307" providerId="LiveId" clId="{DC6EF5DF-D52E-4D4D-8C25-AFE241181331}" dt="2024-04-19T12:52:51.772" v="5747" actId="21"/>
          <ac:cxnSpMkLst>
            <pc:docMk/>
            <pc:sldMk cId="2799043075" sldId="271"/>
            <ac:cxnSpMk id="143" creationId="{8139EFF3-20F1-6D9C-5640-5BB772FB0504}"/>
          </ac:cxnSpMkLst>
        </pc:cxnChg>
        <pc:cxnChg chg="mod">
          <ac:chgData name="Anjum Afrooz Shaik" userId="81d90087d1904307" providerId="LiveId" clId="{DC6EF5DF-D52E-4D4D-8C25-AFE241181331}" dt="2024-04-17T16:01:02.111" v="5434"/>
          <ac:cxnSpMkLst>
            <pc:docMk/>
            <pc:sldMk cId="2799043075" sldId="271"/>
            <ac:cxnSpMk id="144" creationId="{A61A2371-ABE8-EA01-AE6D-221973EB179C}"/>
          </ac:cxnSpMkLst>
        </pc:cxnChg>
        <pc:cxnChg chg="add mod">
          <ac:chgData name="Anjum Afrooz Shaik" userId="81d90087d1904307" providerId="LiveId" clId="{DC6EF5DF-D52E-4D4D-8C25-AFE241181331}" dt="2024-04-19T12:52:51.772" v="5747" actId="21"/>
          <ac:cxnSpMkLst>
            <pc:docMk/>
            <pc:sldMk cId="2799043075" sldId="271"/>
            <ac:cxnSpMk id="145" creationId="{EAC1C97B-1F62-78B8-5192-1E48CC47867F}"/>
          </ac:cxnSpMkLst>
        </pc:cxnChg>
        <pc:cxnChg chg="mod">
          <ac:chgData name="Anjum Afrooz Shaik" userId="81d90087d1904307" providerId="LiveId" clId="{DC6EF5DF-D52E-4D4D-8C25-AFE241181331}" dt="2024-04-17T16:01:02.111" v="5434"/>
          <ac:cxnSpMkLst>
            <pc:docMk/>
            <pc:sldMk cId="2799043075" sldId="271"/>
            <ac:cxnSpMk id="146" creationId="{C3432CE7-6495-E5CA-87CA-3368DA3037DD}"/>
          </ac:cxnSpMkLst>
        </pc:cxnChg>
        <pc:cxnChg chg="add mod">
          <ac:chgData name="Anjum Afrooz Shaik" userId="81d90087d1904307" providerId="LiveId" clId="{DC6EF5DF-D52E-4D4D-8C25-AFE241181331}" dt="2024-04-19T12:52:51.772" v="5747" actId="21"/>
          <ac:cxnSpMkLst>
            <pc:docMk/>
            <pc:sldMk cId="2799043075" sldId="271"/>
            <ac:cxnSpMk id="147" creationId="{C0EA343E-4358-7F63-13BE-ECB244EC0B81}"/>
          </ac:cxnSpMkLst>
        </pc:cxnChg>
        <pc:cxnChg chg="add mod">
          <ac:chgData name="Anjum Afrooz Shaik" userId="81d90087d1904307" providerId="LiveId" clId="{DC6EF5DF-D52E-4D4D-8C25-AFE241181331}" dt="2024-04-19T12:52:51.772" v="5747" actId="21"/>
          <ac:cxnSpMkLst>
            <pc:docMk/>
            <pc:sldMk cId="2799043075" sldId="271"/>
            <ac:cxnSpMk id="148" creationId="{C03F690B-730F-FA02-B60E-F6D9E7464A8A}"/>
          </ac:cxnSpMkLst>
        </pc:cxnChg>
        <pc:cxnChg chg="mod">
          <ac:chgData name="Anjum Afrooz Shaik" userId="81d90087d1904307" providerId="LiveId" clId="{DC6EF5DF-D52E-4D4D-8C25-AFE241181331}" dt="2024-04-17T16:01:02.111" v="5434"/>
          <ac:cxnSpMkLst>
            <pc:docMk/>
            <pc:sldMk cId="2799043075" sldId="271"/>
            <ac:cxnSpMk id="149" creationId="{C72F1751-EC0D-7B91-DFD9-FEF25DF1859D}"/>
          </ac:cxnSpMkLst>
        </pc:cxnChg>
        <pc:cxnChg chg="mod">
          <ac:chgData name="Anjum Afrooz Shaik" userId="81d90087d1904307" providerId="LiveId" clId="{DC6EF5DF-D52E-4D4D-8C25-AFE241181331}" dt="2024-04-17T16:01:02.111" v="5434"/>
          <ac:cxnSpMkLst>
            <pc:docMk/>
            <pc:sldMk cId="2799043075" sldId="271"/>
            <ac:cxnSpMk id="150" creationId="{1150714F-E478-61BD-1080-9A9205AB0410}"/>
          </ac:cxnSpMkLst>
        </pc:cxnChg>
        <pc:cxnChg chg="add mod">
          <ac:chgData name="Anjum Afrooz Shaik" userId="81d90087d1904307" providerId="LiveId" clId="{DC6EF5DF-D52E-4D4D-8C25-AFE241181331}" dt="2024-04-19T12:52:51.772" v="5747" actId="21"/>
          <ac:cxnSpMkLst>
            <pc:docMk/>
            <pc:sldMk cId="2799043075" sldId="271"/>
            <ac:cxnSpMk id="151" creationId="{6B25AED8-F4C2-4FE2-B2A1-62F46C3B622C}"/>
          </ac:cxnSpMkLst>
        </pc:cxnChg>
        <pc:cxnChg chg="mod">
          <ac:chgData name="Anjum Afrooz Shaik" userId="81d90087d1904307" providerId="LiveId" clId="{DC6EF5DF-D52E-4D4D-8C25-AFE241181331}" dt="2024-04-17T16:01:02.111" v="5434"/>
          <ac:cxnSpMkLst>
            <pc:docMk/>
            <pc:sldMk cId="2799043075" sldId="271"/>
            <ac:cxnSpMk id="152" creationId="{7C08C0DB-3B4B-E891-9EAB-0B0C133A356D}"/>
          </ac:cxnSpMkLst>
        </pc:cxnChg>
        <pc:cxnChg chg="add mod">
          <ac:chgData name="Anjum Afrooz Shaik" userId="81d90087d1904307" providerId="LiveId" clId="{DC6EF5DF-D52E-4D4D-8C25-AFE241181331}" dt="2024-04-19T12:52:51.772" v="5747" actId="21"/>
          <ac:cxnSpMkLst>
            <pc:docMk/>
            <pc:sldMk cId="2799043075" sldId="271"/>
            <ac:cxnSpMk id="153" creationId="{766FD5A2-64C2-2E9B-2F97-39E32B391B0F}"/>
          </ac:cxnSpMkLst>
        </pc:cxnChg>
        <pc:cxnChg chg="mod">
          <ac:chgData name="Anjum Afrooz Shaik" userId="81d90087d1904307" providerId="LiveId" clId="{DC6EF5DF-D52E-4D4D-8C25-AFE241181331}" dt="2024-04-17T16:01:02.111" v="5434"/>
          <ac:cxnSpMkLst>
            <pc:docMk/>
            <pc:sldMk cId="2799043075" sldId="271"/>
            <ac:cxnSpMk id="154" creationId="{A3783E9D-891B-39C9-1697-E8786E8530DA}"/>
          </ac:cxnSpMkLst>
        </pc:cxnChg>
        <pc:cxnChg chg="add mod">
          <ac:chgData name="Anjum Afrooz Shaik" userId="81d90087d1904307" providerId="LiveId" clId="{DC6EF5DF-D52E-4D4D-8C25-AFE241181331}" dt="2024-04-19T12:52:51.772" v="5747" actId="21"/>
          <ac:cxnSpMkLst>
            <pc:docMk/>
            <pc:sldMk cId="2799043075" sldId="271"/>
            <ac:cxnSpMk id="155" creationId="{E7194BBE-EFB6-0B71-EA75-B998FF159A35}"/>
          </ac:cxnSpMkLst>
        </pc:cxnChg>
        <pc:cxnChg chg="mod">
          <ac:chgData name="Anjum Afrooz Shaik" userId="81d90087d1904307" providerId="LiveId" clId="{DC6EF5DF-D52E-4D4D-8C25-AFE241181331}" dt="2024-04-17T16:01:02.111" v="5434"/>
          <ac:cxnSpMkLst>
            <pc:docMk/>
            <pc:sldMk cId="2799043075" sldId="271"/>
            <ac:cxnSpMk id="156" creationId="{D418CFE5-FBFD-D58F-BFD8-53832220F3BD}"/>
          </ac:cxnSpMkLst>
        </pc:cxnChg>
        <pc:cxnChg chg="add mod">
          <ac:chgData name="Anjum Afrooz Shaik" userId="81d90087d1904307" providerId="LiveId" clId="{DC6EF5DF-D52E-4D4D-8C25-AFE241181331}" dt="2024-04-19T12:52:51.772" v="5747" actId="21"/>
          <ac:cxnSpMkLst>
            <pc:docMk/>
            <pc:sldMk cId="2799043075" sldId="271"/>
            <ac:cxnSpMk id="157" creationId="{3DC1B95E-1E63-CC92-9878-136BDF194E8D}"/>
          </ac:cxnSpMkLst>
        </pc:cxnChg>
        <pc:cxnChg chg="mod">
          <ac:chgData name="Anjum Afrooz Shaik" userId="81d90087d1904307" providerId="LiveId" clId="{DC6EF5DF-D52E-4D4D-8C25-AFE241181331}" dt="2024-04-17T16:01:02.111" v="5434"/>
          <ac:cxnSpMkLst>
            <pc:docMk/>
            <pc:sldMk cId="2799043075" sldId="271"/>
            <ac:cxnSpMk id="158" creationId="{A967F913-9617-C4FB-B6A5-D267C244F3B8}"/>
          </ac:cxnSpMkLst>
        </pc:cxnChg>
        <pc:cxnChg chg="add mod">
          <ac:chgData name="Anjum Afrooz Shaik" userId="81d90087d1904307" providerId="LiveId" clId="{DC6EF5DF-D52E-4D4D-8C25-AFE241181331}" dt="2024-04-19T12:52:51.772" v="5747" actId="21"/>
          <ac:cxnSpMkLst>
            <pc:docMk/>
            <pc:sldMk cId="2799043075" sldId="271"/>
            <ac:cxnSpMk id="159" creationId="{70AAF368-ED93-081B-59CD-3C58E6303568}"/>
          </ac:cxnSpMkLst>
        </pc:cxnChg>
        <pc:cxnChg chg="mod">
          <ac:chgData name="Anjum Afrooz Shaik" userId="81d90087d1904307" providerId="LiveId" clId="{DC6EF5DF-D52E-4D4D-8C25-AFE241181331}" dt="2024-04-17T16:01:02.111" v="5434"/>
          <ac:cxnSpMkLst>
            <pc:docMk/>
            <pc:sldMk cId="2799043075" sldId="271"/>
            <ac:cxnSpMk id="160" creationId="{AC0AD662-68AE-00AA-6D6B-D30110FC1DDA}"/>
          </ac:cxnSpMkLst>
        </pc:cxnChg>
        <pc:cxnChg chg="add mod">
          <ac:chgData name="Anjum Afrooz Shaik" userId="81d90087d1904307" providerId="LiveId" clId="{DC6EF5DF-D52E-4D4D-8C25-AFE241181331}" dt="2024-04-19T12:52:51.772" v="5747" actId="21"/>
          <ac:cxnSpMkLst>
            <pc:docMk/>
            <pc:sldMk cId="2799043075" sldId="271"/>
            <ac:cxnSpMk id="161" creationId="{6C776F08-22E0-7A34-29E2-D11D61FD90DD}"/>
          </ac:cxnSpMkLst>
        </pc:cxnChg>
        <pc:cxnChg chg="mod">
          <ac:chgData name="Anjum Afrooz Shaik" userId="81d90087d1904307" providerId="LiveId" clId="{DC6EF5DF-D52E-4D4D-8C25-AFE241181331}" dt="2024-04-17T16:01:02.111" v="5434"/>
          <ac:cxnSpMkLst>
            <pc:docMk/>
            <pc:sldMk cId="2799043075" sldId="271"/>
            <ac:cxnSpMk id="162" creationId="{DB0B9849-05F4-6109-0222-416B358C1A0A}"/>
          </ac:cxnSpMkLst>
        </pc:cxnChg>
        <pc:cxnChg chg="add mod">
          <ac:chgData name="Anjum Afrooz Shaik" userId="81d90087d1904307" providerId="LiveId" clId="{DC6EF5DF-D52E-4D4D-8C25-AFE241181331}" dt="2024-04-19T12:52:51.772" v="5747" actId="21"/>
          <ac:cxnSpMkLst>
            <pc:docMk/>
            <pc:sldMk cId="2799043075" sldId="271"/>
            <ac:cxnSpMk id="163" creationId="{56E59DB8-83C1-D5C3-7F3E-73EE8439A13C}"/>
          </ac:cxnSpMkLst>
        </pc:cxnChg>
        <pc:cxnChg chg="mod">
          <ac:chgData name="Anjum Afrooz Shaik" userId="81d90087d1904307" providerId="LiveId" clId="{DC6EF5DF-D52E-4D4D-8C25-AFE241181331}" dt="2024-04-17T16:01:02.111" v="5434"/>
          <ac:cxnSpMkLst>
            <pc:docMk/>
            <pc:sldMk cId="2799043075" sldId="271"/>
            <ac:cxnSpMk id="164" creationId="{9A4A641E-A848-7E3F-AFDE-CE0A32D210E5}"/>
          </ac:cxnSpMkLst>
        </pc:cxnChg>
        <pc:cxnChg chg="add mod">
          <ac:chgData name="Anjum Afrooz Shaik" userId="81d90087d1904307" providerId="LiveId" clId="{DC6EF5DF-D52E-4D4D-8C25-AFE241181331}" dt="2024-04-19T12:52:51.772" v="5747" actId="21"/>
          <ac:cxnSpMkLst>
            <pc:docMk/>
            <pc:sldMk cId="2799043075" sldId="271"/>
            <ac:cxnSpMk id="165" creationId="{F16C31C2-8A9A-057D-9A83-F4C769C31D60}"/>
          </ac:cxnSpMkLst>
        </pc:cxnChg>
        <pc:cxnChg chg="mod">
          <ac:chgData name="Anjum Afrooz Shaik" userId="81d90087d1904307" providerId="LiveId" clId="{DC6EF5DF-D52E-4D4D-8C25-AFE241181331}" dt="2024-04-17T16:01:02.111" v="5434"/>
          <ac:cxnSpMkLst>
            <pc:docMk/>
            <pc:sldMk cId="2799043075" sldId="271"/>
            <ac:cxnSpMk id="166" creationId="{60B1A50D-8C2C-9D34-0CFB-CE1124DE4B28}"/>
          </ac:cxnSpMkLst>
        </pc:cxnChg>
        <pc:cxnChg chg="add mod">
          <ac:chgData name="Anjum Afrooz Shaik" userId="81d90087d1904307" providerId="LiveId" clId="{DC6EF5DF-D52E-4D4D-8C25-AFE241181331}" dt="2024-04-19T12:52:51.772" v="5747" actId="21"/>
          <ac:cxnSpMkLst>
            <pc:docMk/>
            <pc:sldMk cId="2799043075" sldId="271"/>
            <ac:cxnSpMk id="167" creationId="{1140E58E-77B8-3268-0141-78D07D109527}"/>
          </ac:cxnSpMkLst>
        </pc:cxnChg>
        <pc:cxnChg chg="mod">
          <ac:chgData name="Anjum Afrooz Shaik" userId="81d90087d1904307" providerId="LiveId" clId="{DC6EF5DF-D52E-4D4D-8C25-AFE241181331}" dt="2024-04-17T16:01:02.111" v="5434"/>
          <ac:cxnSpMkLst>
            <pc:docMk/>
            <pc:sldMk cId="2799043075" sldId="271"/>
            <ac:cxnSpMk id="168" creationId="{5C532028-8373-8441-4312-59ACF52835C3}"/>
          </ac:cxnSpMkLst>
        </pc:cxnChg>
        <pc:cxnChg chg="add mod">
          <ac:chgData name="Anjum Afrooz Shaik" userId="81d90087d1904307" providerId="LiveId" clId="{DC6EF5DF-D52E-4D4D-8C25-AFE241181331}" dt="2024-04-19T12:52:51.772" v="5747" actId="21"/>
          <ac:cxnSpMkLst>
            <pc:docMk/>
            <pc:sldMk cId="2799043075" sldId="271"/>
            <ac:cxnSpMk id="169" creationId="{86D6DFC2-0E92-A780-9199-8FCA3A7E4868}"/>
          </ac:cxnSpMkLst>
        </pc:cxnChg>
        <pc:cxnChg chg="mod">
          <ac:chgData name="Anjum Afrooz Shaik" userId="81d90087d1904307" providerId="LiveId" clId="{DC6EF5DF-D52E-4D4D-8C25-AFE241181331}" dt="2024-04-17T16:01:02.111" v="5434"/>
          <ac:cxnSpMkLst>
            <pc:docMk/>
            <pc:sldMk cId="2799043075" sldId="271"/>
            <ac:cxnSpMk id="170" creationId="{6D0D5B4D-4670-1261-3242-0A1D65200221}"/>
          </ac:cxnSpMkLst>
        </pc:cxnChg>
        <pc:cxnChg chg="add mod">
          <ac:chgData name="Anjum Afrooz Shaik" userId="81d90087d1904307" providerId="LiveId" clId="{DC6EF5DF-D52E-4D4D-8C25-AFE241181331}" dt="2024-04-19T12:52:51.772" v="5747" actId="21"/>
          <ac:cxnSpMkLst>
            <pc:docMk/>
            <pc:sldMk cId="2799043075" sldId="271"/>
            <ac:cxnSpMk id="171" creationId="{43AF2FDD-55B6-16C1-EEE2-71A9E4C943DB}"/>
          </ac:cxnSpMkLst>
        </pc:cxnChg>
        <pc:cxnChg chg="mod">
          <ac:chgData name="Anjum Afrooz Shaik" userId="81d90087d1904307" providerId="LiveId" clId="{DC6EF5DF-D52E-4D4D-8C25-AFE241181331}" dt="2024-04-17T16:01:02.111" v="5434"/>
          <ac:cxnSpMkLst>
            <pc:docMk/>
            <pc:sldMk cId="2799043075" sldId="271"/>
            <ac:cxnSpMk id="172" creationId="{F5A03CA9-FF46-E5B3-3F9F-616C6B89BEEA}"/>
          </ac:cxnSpMkLst>
        </pc:cxnChg>
        <pc:cxnChg chg="add mod">
          <ac:chgData name="Anjum Afrooz Shaik" userId="81d90087d1904307" providerId="LiveId" clId="{DC6EF5DF-D52E-4D4D-8C25-AFE241181331}" dt="2024-04-19T12:52:51.772" v="5747" actId="21"/>
          <ac:cxnSpMkLst>
            <pc:docMk/>
            <pc:sldMk cId="2799043075" sldId="271"/>
            <ac:cxnSpMk id="173" creationId="{ECEA181A-8717-2115-8FC1-D7F2BD5DCF34}"/>
          </ac:cxnSpMkLst>
        </pc:cxnChg>
        <pc:cxnChg chg="mod">
          <ac:chgData name="Anjum Afrooz Shaik" userId="81d90087d1904307" providerId="LiveId" clId="{DC6EF5DF-D52E-4D4D-8C25-AFE241181331}" dt="2024-04-17T16:01:02.111" v="5434"/>
          <ac:cxnSpMkLst>
            <pc:docMk/>
            <pc:sldMk cId="2799043075" sldId="271"/>
            <ac:cxnSpMk id="174" creationId="{7005D87E-17EB-E9EC-4A53-E548271ABDF5}"/>
          </ac:cxnSpMkLst>
        </pc:cxnChg>
        <pc:cxnChg chg="add mod">
          <ac:chgData name="Anjum Afrooz Shaik" userId="81d90087d1904307" providerId="LiveId" clId="{DC6EF5DF-D52E-4D4D-8C25-AFE241181331}" dt="2024-04-19T12:52:51.772" v="5747" actId="21"/>
          <ac:cxnSpMkLst>
            <pc:docMk/>
            <pc:sldMk cId="2799043075" sldId="271"/>
            <ac:cxnSpMk id="175" creationId="{0CAF7D2E-06CA-A699-06BE-28E7B76107F6}"/>
          </ac:cxnSpMkLst>
        </pc:cxnChg>
        <pc:cxnChg chg="mod">
          <ac:chgData name="Anjum Afrooz Shaik" userId="81d90087d1904307" providerId="LiveId" clId="{DC6EF5DF-D52E-4D4D-8C25-AFE241181331}" dt="2024-04-17T16:01:02.111" v="5434"/>
          <ac:cxnSpMkLst>
            <pc:docMk/>
            <pc:sldMk cId="2799043075" sldId="271"/>
            <ac:cxnSpMk id="176" creationId="{74233E16-8F7F-81E9-73CF-3C0281B59D25}"/>
          </ac:cxnSpMkLst>
        </pc:cxnChg>
        <pc:cxnChg chg="add mod">
          <ac:chgData name="Anjum Afrooz Shaik" userId="81d90087d1904307" providerId="LiveId" clId="{DC6EF5DF-D52E-4D4D-8C25-AFE241181331}" dt="2024-04-19T12:52:51.772" v="5747" actId="21"/>
          <ac:cxnSpMkLst>
            <pc:docMk/>
            <pc:sldMk cId="2799043075" sldId="271"/>
            <ac:cxnSpMk id="177" creationId="{98531660-A5DE-7513-6E58-C7595A89B66F}"/>
          </ac:cxnSpMkLst>
        </pc:cxnChg>
        <pc:cxnChg chg="mod">
          <ac:chgData name="Anjum Afrooz Shaik" userId="81d90087d1904307" providerId="LiveId" clId="{DC6EF5DF-D52E-4D4D-8C25-AFE241181331}" dt="2024-04-17T16:01:02.111" v="5434"/>
          <ac:cxnSpMkLst>
            <pc:docMk/>
            <pc:sldMk cId="2799043075" sldId="271"/>
            <ac:cxnSpMk id="178" creationId="{9E637233-F563-39BF-BCA0-F53B176D4805}"/>
          </ac:cxnSpMkLst>
        </pc:cxnChg>
        <pc:cxnChg chg="mod">
          <ac:chgData name="Anjum Afrooz Shaik" userId="81d90087d1904307" providerId="LiveId" clId="{DC6EF5DF-D52E-4D4D-8C25-AFE241181331}" dt="2024-04-17T16:01:02.111" v="5434"/>
          <ac:cxnSpMkLst>
            <pc:docMk/>
            <pc:sldMk cId="2799043075" sldId="271"/>
            <ac:cxnSpMk id="179" creationId="{DB136954-EAF1-4874-60DA-E63F83B93FF0}"/>
          </ac:cxnSpMkLst>
        </pc:cxnChg>
        <pc:cxnChg chg="add mod">
          <ac:chgData name="Anjum Afrooz Shaik" userId="81d90087d1904307" providerId="LiveId" clId="{DC6EF5DF-D52E-4D4D-8C25-AFE241181331}" dt="2024-04-19T12:52:51.772" v="5747" actId="21"/>
          <ac:cxnSpMkLst>
            <pc:docMk/>
            <pc:sldMk cId="2799043075" sldId="271"/>
            <ac:cxnSpMk id="180" creationId="{42BFDC45-4442-9C86-C95D-9E6A433F4EFB}"/>
          </ac:cxnSpMkLst>
        </pc:cxnChg>
        <pc:cxnChg chg="mod">
          <ac:chgData name="Anjum Afrooz Shaik" userId="81d90087d1904307" providerId="LiveId" clId="{DC6EF5DF-D52E-4D4D-8C25-AFE241181331}" dt="2024-04-17T16:01:02.111" v="5434"/>
          <ac:cxnSpMkLst>
            <pc:docMk/>
            <pc:sldMk cId="2799043075" sldId="271"/>
            <ac:cxnSpMk id="181" creationId="{347051A5-F78B-E69A-B489-299582AF092D}"/>
          </ac:cxnSpMkLst>
        </pc:cxnChg>
        <pc:cxnChg chg="add mod">
          <ac:chgData name="Anjum Afrooz Shaik" userId="81d90087d1904307" providerId="LiveId" clId="{DC6EF5DF-D52E-4D4D-8C25-AFE241181331}" dt="2024-04-19T12:52:51.772" v="5747" actId="21"/>
          <ac:cxnSpMkLst>
            <pc:docMk/>
            <pc:sldMk cId="2799043075" sldId="271"/>
            <ac:cxnSpMk id="182" creationId="{0A288B14-33F3-D7E4-0850-4CE485064483}"/>
          </ac:cxnSpMkLst>
        </pc:cxnChg>
        <pc:cxnChg chg="mod">
          <ac:chgData name="Anjum Afrooz Shaik" userId="81d90087d1904307" providerId="LiveId" clId="{DC6EF5DF-D52E-4D4D-8C25-AFE241181331}" dt="2024-04-17T16:01:02.111" v="5434"/>
          <ac:cxnSpMkLst>
            <pc:docMk/>
            <pc:sldMk cId="2799043075" sldId="271"/>
            <ac:cxnSpMk id="183" creationId="{FD36B4D0-CB24-5A80-8FF3-5B22C53FAAC1}"/>
          </ac:cxnSpMkLst>
        </pc:cxnChg>
        <pc:cxnChg chg="add mod">
          <ac:chgData name="Anjum Afrooz Shaik" userId="81d90087d1904307" providerId="LiveId" clId="{DC6EF5DF-D52E-4D4D-8C25-AFE241181331}" dt="2024-04-19T12:52:51.772" v="5747" actId="21"/>
          <ac:cxnSpMkLst>
            <pc:docMk/>
            <pc:sldMk cId="2799043075" sldId="271"/>
            <ac:cxnSpMk id="184" creationId="{FF0271A3-484F-785B-B4D7-90A568B62AC4}"/>
          </ac:cxnSpMkLst>
        </pc:cxnChg>
        <pc:cxnChg chg="mod">
          <ac:chgData name="Anjum Afrooz Shaik" userId="81d90087d1904307" providerId="LiveId" clId="{DC6EF5DF-D52E-4D4D-8C25-AFE241181331}" dt="2024-04-17T16:01:02.111" v="5434"/>
          <ac:cxnSpMkLst>
            <pc:docMk/>
            <pc:sldMk cId="2799043075" sldId="271"/>
            <ac:cxnSpMk id="185" creationId="{2ABA0DBE-F9CE-E753-1B4E-2EB6621B71E0}"/>
          </ac:cxnSpMkLst>
        </pc:cxnChg>
        <pc:cxnChg chg="add mod">
          <ac:chgData name="Anjum Afrooz Shaik" userId="81d90087d1904307" providerId="LiveId" clId="{DC6EF5DF-D52E-4D4D-8C25-AFE241181331}" dt="2024-04-19T12:52:51.772" v="5747" actId="21"/>
          <ac:cxnSpMkLst>
            <pc:docMk/>
            <pc:sldMk cId="2799043075" sldId="271"/>
            <ac:cxnSpMk id="186" creationId="{939FB7F4-EE2A-5E80-64CE-5E53DD319EF2}"/>
          </ac:cxnSpMkLst>
        </pc:cxnChg>
        <pc:cxnChg chg="mod">
          <ac:chgData name="Anjum Afrooz Shaik" userId="81d90087d1904307" providerId="LiveId" clId="{DC6EF5DF-D52E-4D4D-8C25-AFE241181331}" dt="2024-04-17T16:01:02.111" v="5434"/>
          <ac:cxnSpMkLst>
            <pc:docMk/>
            <pc:sldMk cId="2799043075" sldId="271"/>
            <ac:cxnSpMk id="187" creationId="{412A3E65-42DC-6857-F1FC-12EF8FDC5402}"/>
          </ac:cxnSpMkLst>
        </pc:cxnChg>
        <pc:cxnChg chg="add mod">
          <ac:chgData name="Anjum Afrooz Shaik" userId="81d90087d1904307" providerId="LiveId" clId="{DC6EF5DF-D52E-4D4D-8C25-AFE241181331}" dt="2024-04-19T12:52:51.772" v="5747" actId="21"/>
          <ac:cxnSpMkLst>
            <pc:docMk/>
            <pc:sldMk cId="2799043075" sldId="271"/>
            <ac:cxnSpMk id="188" creationId="{23088E13-0216-D3B6-C14B-8394BCFF0478}"/>
          </ac:cxnSpMkLst>
        </pc:cxnChg>
        <pc:cxnChg chg="mod">
          <ac:chgData name="Anjum Afrooz Shaik" userId="81d90087d1904307" providerId="LiveId" clId="{DC6EF5DF-D52E-4D4D-8C25-AFE241181331}" dt="2024-04-17T16:01:02.111" v="5434"/>
          <ac:cxnSpMkLst>
            <pc:docMk/>
            <pc:sldMk cId="2799043075" sldId="271"/>
            <ac:cxnSpMk id="189" creationId="{22B1558E-043B-A269-B83C-EC61D95B27B1}"/>
          </ac:cxnSpMkLst>
        </pc:cxnChg>
        <pc:cxnChg chg="add mod">
          <ac:chgData name="Anjum Afrooz Shaik" userId="81d90087d1904307" providerId="LiveId" clId="{DC6EF5DF-D52E-4D4D-8C25-AFE241181331}" dt="2024-04-19T12:52:51.772" v="5747" actId="21"/>
          <ac:cxnSpMkLst>
            <pc:docMk/>
            <pc:sldMk cId="2799043075" sldId="271"/>
            <ac:cxnSpMk id="190" creationId="{110F9F7F-2239-219C-42DE-4A997033F602}"/>
          </ac:cxnSpMkLst>
        </pc:cxnChg>
        <pc:cxnChg chg="mod">
          <ac:chgData name="Anjum Afrooz Shaik" userId="81d90087d1904307" providerId="LiveId" clId="{DC6EF5DF-D52E-4D4D-8C25-AFE241181331}" dt="2024-04-17T16:01:02.111" v="5434"/>
          <ac:cxnSpMkLst>
            <pc:docMk/>
            <pc:sldMk cId="2799043075" sldId="271"/>
            <ac:cxnSpMk id="191" creationId="{12D84DFC-F43A-A448-F2B8-4794CF9EA706}"/>
          </ac:cxnSpMkLst>
        </pc:cxnChg>
        <pc:cxnChg chg="add mod">
          <ac:chgData name="Anjum Afrooz Shaik" userId="81d90087d1904307" providerId="LiveId" clId="{DC6EF5DF-D52E-4D4D-8C25-AFE241181331}" dt="2024-04-19T12:52:51.772" v="5747" actId="21"/>
          <ac:cxnSpMkLst>
            <pc:docMk/>
            <pc:sldMk cId="2799043075" sldId="271"/>
            <ac:cxnSpMk id="192" creationId="{8A5C12AE-BF49-0019-ED47-EAF0E5F40AE3}"/>
          </ac:cxnSpMkLst>
        </pc:cxnChg>
        <pc:cxnChg chg="mod">
          <ac:chgData name="Anjum Afrooz Shaik" userId="81d90087d1904307" providerId="LiveId" clId="{DC6EF5DF-D52E-4D4D-8C25-AFE241181331}" dt="2024-04-17T16:01:02.111" v="5434"/>
          <ac:cxnSpMkLst>
            <pc:docMk/>
            <pc:sldMk cId="2799043075" sldId="271"/>
            <ac:cxnSpMk id="193" creationId="{420403CA-CFB5-635D-2D5F-271068577482}"/>
          </ac:cxnSpMkLst>
        </pc:cxnChg>
        <pc:cxnChg chg="add mod">
          <ac:chgData name="Anjum Afrooz Shaik" userId="81d90087d1904307" providerId="LiveId" clId="{DC6EF5DF-D52E-4D4D-8C25-AFE241181331}" dt="2024-04-19T12:52:51.772" v="5747" actId="21"/>
          <ac:cxnSpMkLst>
            <pc:docMk/>
            <pc:sldMk cId="2799043075" sldId="271"/>
            <ac:cxnSpMk id="194" creationId="{9E3BD382-C63A-C413-45B7-612021E6490D}"/>
          </ac:cxnSpMkLst>
        </pc:cxnChg>
        <pc:cxnChg chg="mod">
          <ac:chgData name="Anjum Afrooz Shaik" userId="81d90087d1904307" providerId="LiveId" clId="{DC6EF5DF-D52E-4D4D-8C25-AFE241181331}" dt="2024-04-17T16:01:02.111" v="5434"/>
          <ac:cxnSpMkLst>
            <pc:docMk/>
            <pc:sldMk cId="2799043075" sldId="271"/>
            <ac:cxnSpMk id="195" creationId="{56E17699-9D54-7AA2-D5B5-647083B3B3CB}"/>
          </ac:cxnSpMkLst>
        </pc:cxnChg>
        <pc:cxnChg chg="add mod">
          <ac:chgData name="Anjum Afrooz Shaik" userId="81d90087d1904307" providerId="LiveId" clId="{DC6EF5DF-D52E-4D4D-8C25-AFE241181331}" dt="2024-04-19T12:52:51.772" v="5747" actId="21"/>
          <ac:cxnSpMkLst>
            <pc:docMk/>
            <pc:sldMk cId="2799043075" sldId="271"/>
            <ac:cxnSpMk id="196" creationId="{2FAB09B3-23AF-7D1C-A4FF-38346642104A}"/>
          </ac:cxnSpMkLst>
        </pc:cxnChg>
        <pc:cxnChg chg="mod">
          <ac:chgData name="Anjum Afrooz Shaik" userId="81d90087d1904307" providerId="LiveId" clId="{DC6EF5DF-D52E-4D4D-8C25-AFE241181331}" dt="2024-04-17T16:01:02.111" v="5434"/>
          <ac:cxnSpMkLst>
            <pc:docMk/>
            <pc:sldMk cId="2799043075" sldId="271"/>
            <ac:cxnSpMk id="197" creationId="{867C3584-49D0-31A8-6EA7-BE8FA2382A22}"/>
          </ac:cxnSpMkLst>
        </pc:cxnChg>
        <pc:cxnChg chg="add mod">
          <ac:chgData name="Anjum Afrooz Shaik" userId="81d90087d1904307" providerId="LiveId" clId="{DC6EF5DF-D52E-4D4D-8C25-AFE241181331}" dt="2024-04-19T12:52:51.772" v="5747" actId="21"/>
          <ac:cxnSpMkLst>
            <pc:docMk/>
            <pc:sldMk cId="2799043075" sldId="271"/>
            <ac:cxnSpMk id="198" creationId="{708799E6-C197-51A7-6EE8-EA59FA78AD5D}"/>
          </ac:cxnSpMkLst>
        </pc:cxnChg>
        <pc:cxnChg chg="mod">
          <ac:chgData name="Anjum Afrooz Shaik" userId="81d90087d1904307" providerId="LiveId" clId="{DC6EF5DF-D52E-4D4D-8C25-AFE241181331}" dt="2024-04-17T16:01:02.111" v="5434"/>
          <ac:cxnSpMkLst>
            <pc:docMk/>
            <pc:sldMk cId="2799043075" sldId="271"/>
            <ac:cxnSpMk id="199" creationId="{153D6A63-2674-7E47-8E6B-23337F4744F0}"/>
          </ac:cxnSpMkLst>
        </pc:cxnChg>
        <pc:cxnChg chg="add mod">
          <ac:chgData name="Anjum Afrooz Shaik" userId="81d90087d1904307" providerId="LiveId" clId="{DC6EF5DF-D52E-4D4D-8C25-AFE241181331}" dt="2024-04-19T12:52:51.772" v="5747" actId="21"/>
          <ac:cxnSpMkLst>
            <pc:docMk/>
            <pc:sldMk cId="2799043075" sldId="271"/>
            <ac:cxnSpMk id="200" creationId="{23A5A691-2D00-AB3E-57A0-A78AB256BE51}"/>
          </ac:cxnSpMkLst>
        </pc:cxnChg>
        <pc:cxnChg chg="mod">
          <ac:chgData name="Anjum Afrooz Shaik" userId="81d90087d1904307" providerId="LiveId" clId="{DC6EF5DF-D52E-4D4D-8C25-AFE241181331}" dt="2024-04-17T16:01:02.111" v="5434"/>
          <ac:cxnSpMkLst>
            <pc:docMk/>
            <pc:sldMk cId="2799043075" sldId="271"/>
            <ac:cxnSpMk id="201" creationId="{57AC4325-15FB-DA9A-89CF-3E1425FF487E}"/>
          </ac:cxnSpMkLst>
        </pc:cxnChg>
        <pc:cxnChg chg="add mod">
          <ac:chgData name="Anjum Afrooz Shaik" userId="81d90087d1904307" providerId="LiveId" clId="{DC6EF5DF-D52E-4D4D-8C25-AFE241181331}" dt="2024-04-19T12:52:51.772" v="5747" actId="21"/>
          <ac:cxnSpMkLst>
            <pc:docMk/>
            <pc:sldMk cId="2799043075" sldId="271"/>
            <ac:cxnSpMk id="202" creationId="{38796B61-24BB-6882-337A-3122A1809D4E}"/>
          </ac:cxnSpMkLst>
        </pc:cxnChg>
        <pc:cxnChg chg="mod">
          <ac:chgData name="Anjum Afrooz Shaik" userId="81d90087d1904307" providerId="LiveId" clId="{DC6EF5DF-D52E-4D4D-8C25-AFE241181331}" dt="2024-04-17T16:01:02.111" v="5434"/>
          <ac:cxnSpMkLst>
            <pc:docMk/>
            <pc:sldMk cId="2799043075" sldId="271"/>
            <ac:cxnSpMk id="203" creationId="{BC43D22B-F4EA-B3F5-7523-0D2B75D3C88F}"/>
          </ac:cxnSpMkLst>
        </pc:cxnChg>
        <pc:cxnChg chg="add mod">
          <ac:chgData name="Anjum Afrooz Shaik" userId="81d90087d1904307" providerId="LiveId" clId="{DC6EF5DF-D52E-4D4D-8C25-AFE241181331}" dt="2024-04-19T12:52:51.772" v="5747" actId="21"/>
          <ac:cxnSpMkLst>
            <pc:docMk/>
            <pc:sldMk cId="2799043075" sldId="271"/>
            <ac:cxnSpMk id="204" creationId="{556F63AA-984E-2C97-9B33-8300DC81C2D3}"/>
          </ac:cxnSpMkLst>
        </pc:cxnChg>
        <pc:cxnChg chg="mod">
          <ac:chgData name="Anjum Afrooz Shaik" userId="81d90087d1904307" providerId="LiveId" clId="{DC6EF5DF-D52E-4D4D-8C25-AFE241181331}" dt="2024-04-17T16:01:02.111" v="5434"/>
          <ac:cxnSpMkLst>
            <pc:docMk/>
            <pc:sldMk cId="2799043075" sldId="271"/>
            <ac:cxnSpMk id="205" creationId="{7BDFB285-47A7-63CF-2548-8010BDB47AD5}"/>
          </ac:cxnSpMkLst>
        </pc:cxnChg>
        <pc:cxnChg chg="add mod">
          <ac:chgData name="Anjum Afrooz Shaik" userId="81d90087d1904307" providerId="LiveId" clId="{DC6EF5DF-D52E-4D4D-8C25-AFE241181331}" dt="2024-04-19T12:52:51.772" v="5747" actId="21"/>
          <ac:cxnSpMkLst>
            <pc:docMk/>
            <pc:sldMk cId="2799043075" sldId="271"/>
            <ac:cxnSpMk id="206" creationId="{BA2918BA-03DD-7316-301B-176A31A6A704}"/>
          </ac:cxnSpMkLst>
        </pc:cxnChg>
        <pc:cxnChg chg="mod">
          <ac:chgData name="Anjum Afrooz Shaik" userId="81d90087d1904307" providerId="LiveId" clId="{DC6EF5DF-D52E-4D4D-8C25-AFE241181331}" dt="2024-04-17T16:01:02.111" v="5434"/>
          <ac:cxnSpMkLst>
            <pc:docMk/>
            <pc:sldMk cId="2799043075" sldId="271"/>
            <ac:cxnSpMk id="207" creationId="{85992B9C-B91A-5223-9D68-A7B5BABCD198}"/>
          </ac:cxnSpMkLst>
        </pc:cxnChg>
        <pc:cxnChg chg="add mod">
          <ac:chgData name="Anjum Afrooz Shaik" userId="81d90087d1904307" providerId="LiveId" clId="{DC6EF5DF-D52E-4D4D-8C25-AFE241181331}" dt="2024-04-19T12:52:51.772" v="5747" actId="21"/>
          <ac:cxnSpMkLst>
            <pc:docMk/>
            <pc:sldMk cId="2799043075" sldId="271"/>
            <ac:cxnSpMk id="208" creationId="{1EA26C53-DC12-C46C-9462-7CEB51815622}"/>
          </ac:cxnSpMkLst>
        </pc:cxnChg>
        <pc:cxnChg chg="mod">
          <ac:chgData name="Anjum Afrooz Shaik" userId="81d90087d1904307" providerId="LiveId" clId="{DC6EF5DF-D52E-4D4D-8C25-AFE241181331}" dt="2024-04-17T16:01:02.111" v="5434"/>
          <ac:cxnSpMkLst>
            <pc:docMk/>
            <pc:sldMk cId="2799043075" sldId="271"/>
            <ac:cxnSpMk id="209" creationId="{73411027-E0B3-319F-EE59-6D47EFAF0C43}"/>
          </ac:cxnSpMkLst>
        </pc:cxnChg>
        <pc:cxnChg chg="add mod">
          <ac:chgData name="Anjum Afrooz Shaik" userId="81d90087d1904307" providerId="LiveId" clId="{DC6EF5DF-D52E-4D4D-8C25-AFE241181331}" dt="2024-04-19T12:52:51.772" v="5747" actId="21"/>
          <ac:cxnSpMkLst>
            <pc:docMk/>
            <pc:sldMk cId="2799043075" sldId="271"/>
            <ac:cxnSpMk id="210" creationId="{5A3FDB12-A786-CFFF-EA6C-224F155C3D09}"/>
          </ac:cxnSpMkLst>
        </pc:cxnChg>
        <pc:cxnChg chg="mod">
          <ac:chgData name="Anjum Afrooz Shaik" userId="81d90087d1904307" providerId="LiveId" clId="{DC6EF5DF-D52E-4D4D-8C25-AFE241181331}" dt="2024-04-17T16:01:02.111" v="5434"/>
          <ac:cxnSpMkLst>
            <pc:docMk/>
            <pc:sldMk cId="2799043075" sldId="271"/>
            <ac:cxnSpMk id="211" creationId="{899C6FD3-9E7D-3F59-AF80-047BAD5F6761}"/>
          </ac:cxnSpMkLst>
        </pc:cxnChg>
        <pc:cxnChg chg="add mod">
          <ac:chgData name="Anjum Afrooz Shaik" userId="81d90087d1904307" providerId="LiveId" clId="{DC6EF5DF-D52E-4D4D-8C25-AFE241181331}" dt="2024-04-19T12:52:51.772" v="5747" actId="21"/>
          <ac:cxnSpMkLst>
            <pc:docMk/>
            <pc:sldMk cId="2799043075" sldId="271"/>
            <ac:cxnSpMk id="212" creationId="{70DF1046-733D-A6E8-48A0-CC7B1DE70822}"/>
          </ac:cxnSpMkLst>
        </pc:cxnChg>
        <pc:cxnChg chg="mod">
          <ac:chgData name="Anjum Afrooz Shaik" userId="81d90087d1904307" providerId="LiveId" clId="{DC6EF5DF-D52E-4D4D-8C25-AFE241181331}" dt="2024-04-17T16:01:02.111" v="5434"/>
          <ac:cxnSpMkLst>
            <pc:docMk/>
            <pc:sldMk cId="2799043075" sldId="271"/>
            <ac:cxnSpMk id="213" creationId="{4E730706-960D-0A3B-64A6-CB9CA0FC70C0}"/>
          </ac:cxnSpMkLst>
        </pc:cxnChg>
        <pc:cxnChg chg="add mod">
          <ac:chgData name="Anjum Afrooz Shaik" userId="81d90087d1904307" providerId="LiveId" clId="{DC6EF5DF-D52E-4D4D-8C25-AFE241181331}" dt="2024-04-19T12:52:51.772" v="5747" actId="21"/>
          <ac:cxnSpMkLst>
            <pc:docMk/>
            <pc:sldMk cId="2799043075" sldId="271"/>
            <ac:cxnSpMk id="214" creationId="{1194EF74-DF1F-5ECA-CD70-F8C1FA1D8AC2}"/>
          </ac:cxnSpMkLst>
        </pc:cxnChg>
        <pc:cxnChg chg="mod">
          <ac:chgData name="Anjum Afrooz Shaik" userId="81d90087d1904307" providerId="LiveId" clId="{DC6EF5DF-D52E-4D4D-8C25-AFE241181331}" dt="2024-04-17T16:01:02.111" v="5434"/>
          <ac:cxnSpMkLst>
            <pc:docMk/>
            <pc:sldMk cId="2799043075" sldId="271"/>
            <ac:cxnSpMk id="215" creationId="{21C9ABC9-3962-C2DA-9BFE-A622C092EF13}"/>
          </ac:cxnSpMkLst>
        </pc:cxnChg>
        <pc:cxnChg chg="add mod">
          <ac:chgData name="Anjum Afrooz Shaik" userId="81d90087d1904307" providerId="LiveId" clId="{DC6EF5DF-D52E-4D4D-8C25-AFE241181331}" dt="2024-04-19T12:52:51.772" v="5747" actId="21"/>
          <ac:cxnSpMkLst>
            <pc:docMk/>
            <pc:sldMk cId="2799043075" sldId="271"/>
            <ac:cxnSpMk id="216" creationId="{5A229FFB-E912-1D1E-25B0-3EEDF4C5A6D8}"/>
          </ac:cxnSpMkLst>
        </pc:cxnChg>
        <pc:cxnChg chg="mod">
          <ac:chgData name="Anjum Afrooz Shaik" userId="81d90087d1904307" providerId="LiveId" clId="{DC6EF5DF-D52E-4D4D-8C25-AFE241181331}" dt="2024-04-17T16:01:02.111" v="5434"/>
          <ac:cxnSpMkLst>
            <pc:docMk/>
            <pc:sldMk cId="2799043075" sldId="271"/>
            <ac:cxnSpMk id="218" creationId="{B45F4F78-C092-2211-A928-88B958ABC0FD}"/>
          </ac:cxnSpMkLst>
        </pc:cxnChg>
        <pc:cxnChg chg="mod">
          <ac:chgData name="Anjum Afrooz Shaik" userId="81d90087d1904307" providerId="LiveId" clId="{DC6EF5DF-D52E-4D4D-8C25-AFE241181331}" dt="2024-04-17T16:01:02.111" v="5434"/>
          <ac:cxnSpMkLst>
            <pc:docMk/>
            <pc:sldMk cId="2799043075" sldId="271"/>
            <ac:cxnSpMk id="219" creationId="{0D604265-3DAE-AA5F-E517-992C0C78C325}"/>
          </ac:cxnSpMkLst>
        </pc:cxnChg>
        <pc:cxnChg chg="mod">
          <ac:chgData name="Anjum Afrooz Shaik" userId="81d90087d1904307" providerId="LiveId" clId="{DC6EF5DF-D52E-4D4D-8C25-AFE241181331}" dt="2024-04-17T16:01:02.111" v="5434"/>
          <ac:cxnSpMkLst>
            <pc:docMk/>
            <pc:sldMk cId="2799043075" sldId="271"/>
            <ac:cxnSpMk id="220" creationId="{185E0350-1D0A-35E0-B9F9-E702CF120385}"/>
          </ac:cxnSpMkLst>
        </pc:cxnChg>
        <pc:cxnChg chg="mod">
          <ac:chgData name="Anjum Afrooz Shaik" userId="81d90087d1904307" providerId="LiveId" clId="{DC6EF5DF-D52E-4D4D-8C25-AFE241181331}" dt="2024-04-17T16:01:02.111" v="5434"/>
          <ac:cxnSpMkLst>
            <pc:docMk/>
            <pc:sldMk cId="2799043075" sldId="271"/>
            <ac:cxnSpMk id="221" creationId="{C768C3AC-86B7-03A4-3B40-E652A30305C8}"/>
          </ac:cxnSpMkLst>
        </pc:cxnChg>
        <pc:cxnChg chg="mod">
          <ac:chgData name="Anjum Afrooz Shaik" userId="81d90087d1904307" providerId="LiveId" clId="{DC6EF5DF-D52E-4D4D-8C25-AFE241181331}" dt="2024-04-17T16:01:02.111" v="5434"/>
          <ac:cxnSpMkLst>
            <pc:docMk/>
            <pc:sldMk cId="2799043075" sldId="271"/>
            <ac:cxnSpMk id="222" creationId="{0847A151-7A6B-9FE7-D448-594EC88AD83C}"/>
          </ac:cxnSpMkLst>
        </pc:cxnChg>
        <pc:cxnChg chg="add mod">
          <ac:chgData name="Anjum Afrooz Shaik" userId="81d90087d1904307" providerId="LiveId" clId="{DC6EF5DF-D52E-4D4D-8C25-AFE241181331}" dt="2024-04-19T12:53:11.331" v="5751" actId="1076"/>
          <ac:cxnSpMkLst>
            <pc:docMk/>
            <pc:sldMk cId="2799043075" sldId="271"/>
            <ac:cxnSpMk id="226" creationId="{FB2C1B16-80D5-761F-2E40-17E2A7FE3E58}"/>
          </ac:cxnSpMkLst>
        </pc:cxnChg>
        <pc:cxnChg chg="add mod">
          <ac:chgData name="Anjum Afrooz Shaik" userId="81d90087d1904307" providerId="LiveId" clId="{DC6EF5DF-D52E-4D4D-8C25-AFE241181331}" dt="2024-04-19T12:54:46.661" v="5768" actId="1076"/>
          <ac:cxnSpMkLst>
            <pc:docMk/>
            <pc:sldMk cId="2799043075" sldId="271"/>
            <ac:cxnSpMk id="229" creationId="{56E6251C-2D44-EBD8-E694-018152B99282}"/>
          </ac:cxnSpMkLst>
        </pc:cxnChg>
        <pc:cxnChg chg="add mod">
          <ac:chgData name="Anjum Afrooz Shaik" userId="81d90087d1904307" providerId="LiveId" clId="{DC6EF5DF-D52E-4D4D-8C25-AFE241181331}" dt="2024-04-19T12:55:05.081" v="5771" actId="1076"/>
          <ac:cxnSpMkLst>
            <pc:docMk/>
            <pc:sldMk cId="2799043075" sldId="271"/>
            <ac:cxnSpMk id="230" creationId="{DECAC7BD-6C96-842C-EBF4-0A8076D1015E}"/>
          </ac:cxnSpMkLst>
        </pc:cxnChg>
        <pc:cxnChg chg="add mod">
          <ac:chgData name="Anjum Afrooz Shaik" userId="81d90087d1904307" providerId="LiveId" clId="{DC6EF5DF-D52E-4D4D-8C25-AFE241181331}" dt="2024-04-19T12:55:01.050" v="5770" actId="1076"/>
          <ac:cxnSpMkLst>
            <pc:docMk/>
            <pc:sldMk cId="2799043075" sldId="271"/>
            <ac:cxnSpMk id="231" creationId="{BBE2951B-B9A9-B3B2-9302-8B140BA49A3B}"/>
          </ac:cxnSpMkLst>
        </pc:cxnChg>
        <pc:cxnChg chg="add mod">
          <ac:chgData name="Anjum Afrooz Shaik" userId="81d90087d1904307" providerId="LiveId" clId="{DC6EF5DF-D52E-4D4D-8C25-AFE241181331}" dt="2024-04-19T12:55:13.048" v="5772" actId="1076"/>
          <ac:cxnSpMkLst>
            <pc:docMk/>
            <pc:sldMk cId="2799043075" sldId="271"/>
            <ac:cxnSpMk id="232" creationId="{061C6BBA-08C8-B9AF-2280-062EE1A5D923}"/>
          </ac:cxnSpMkLst>
        </pc:cxnChg>
        <pc:cxnChg chg="add mod">
          <ac:chgData name="Anjum Afrooz Shaik" userId="81d90087d1904307" providerId="LiveId" clId="{DC6EF5DF-D52E-4D4D-8C25-AFE241181331}" dt="2024-04-19T12:55:19.325" v="5773" actId="1076"/>
          <ac:cxnSpMkLst>
            <pc:docMk/>
            <pc:sldMk cId="2799043075" sldId="271"/>
            <ac:cxnSpMk id="233" creationId="{B556CBF6-35E4-B4AE-281A-3919F49E36AA}"/>
          </ac:cxnSpMkLst>
        </pc:cxnChg>
        <pc:cxnChg chg="add mod">
          <ac:chgData name="Anjum Afrooz Shaik" userId="81d90087d1904307" providerId="LiveId" clId="{DC6EF5DF-D52E-4D4D-8C25-AFE241181331}" dt="2024-04-19T12:55:24.597" v="5774" actId="1076"/>
          <ac:cxnSpMkLst>
            <pc:docMk/>
            <pc:sldMk cId="2799043075" sldId="271"/>
            <ac:cxnSpMk id="234" creationId="{E03933C9-9A98-FBC8-4427-373F4DDC4F38}"/>
          </ac:cxnSpMkLst>
        </pc:cxnChg>
        <pc:cxnChg chg="add mod">
          <ac:chgData name="Anjum Afrooz Shaik" userId="81d90087d1904307" providerId="LiveId" clId="{DC6EF5DF-D52E-4D4D-8C25-AFE241181331}" dt="2024-04-19T12:56:18.329" v="5779" actId="1076"/>
          <ac:cxnSpMkLst>
            <pc:docMk/>
            <pc:sldMk cId="2799043075" sldId="271"/>
            <ac:cxnSpMk id="235" creationId="{A1331FC3-5D45-DE53-ED86-19BFC1210592}"/>
          </ac:cxnSpMkLst>
        </pc:cxnChg>
        <pc:cxnChg chg="mod">
          <ac:chgData name="Anjum Afrooz Shaik" userId="81d90087d1904307" providerId="LiveId" clId="{DC6EF5DF-D52E-4D4D-8C25-AFE241181331}" dt="2024-04-19T12:52:56.846" v="5748"/>
          <ac:cxnSpMkLst>
            <pc:docMk/>
            <pc:sldMk cId="2799043075" sldId="271"/>
            <ac:cxnSpMk id="255" creationId="{A0E9CC40-D514-233B-2158-F650EEF9A860}"/>
          </ac:cxnSpMkLst>
        </pc:cxnChg>
        <pc:cxnChg chg="mod">
          <ac:chgData name="Anjum Afrooz Shaik" userId="81d90087d1904307" providerId="LiveId" clId="{DC6EF5DF-D52E-4D4D-8C25-AFE241181331}" dt="2024-04-19T12:52:56.846" v="5748"/>
          <ac:cxnSpMkLst>
            <pc:docMk/>
            <pc:sldMk cId="2799043075" sldId="271"/>
            <ac:cxnSpMk id="256" creationId="{D5AF12A3-5A1D-D3E2-C17B-3A1F16A1B6DD}"/>
          </ac:cxnSpMkLst>
        </pc:cxnChg>
        <pc:cxnChg chg="mod">
          <ac:chgData name="Anjum Afrooz Shaik" userId="81d90087d1904307" providerId="LiveId" clId="{DC6EF5DF-D52E-4D4D-8C25-AFE241181331}" dt="2024-04-19T12:52:56.846" v="5748"/>
          <ac:cxnSpMkLst>
            <pc:docMk/>
            <pc:sldMk cId="2799043075" sldId="271"/>
            <ac:cxnSpMk id="257" creationId="{5E93C05E-D267-B1D4-20F2-ED198A3FD4A1}"/>
          </ac:cxnSpMkLst>
        </pc:cxnChg>
        <pc:cxnChg chg="mod">
          <ac:chgData name="Anjum Afrooz Shaik" userId="81d90087d1904307" providerId="LiveId" clId="{DC6EF5DF-D52E-4D4D-8C25-AFE241181331}" dt="2024-04-19T12:52:56.846" v="5748"/>
          <ac:cxnSpMkLst>
            <pc:docMk/>
            <pc:sldMk cId="2799043075" sldId="271"/>
            <ac:cxnSpMk id="258" creationId="{B9BA3E36-9FB2-EF17-2D2F-974B789109E4}"/>
          </ac:cxnSpMkLst>
        </pc:cxnChg>
        <pc:cxnChg chg="mod">
          <ac:chgData name="Anjum Afrooz Shaik" userId="81d90087d1904307" providerId="LiveId" clId="{DC6EF5DF-D52E-4D4D-8C25-AFE241181331}" dt="2024-04-19T12:52:56.846" v="5748"/>
          <ac:cxnSpMkLst>
            <pc:docMk/>
            <pc:sldMk cId="2799043075" sldId="271"/>
            <ac:cxnSpMk id="259" creationId="{BC278B56-4A0F-743C-81E4-34910A417A33}"/>
          </ac:cxnSpMkLst>
        </pc:cxnChg>
        <pc:cxnChg chg="mod">
          <ac:chgData name="Anjum Afrooz Shaik" userId="81d90087d1904307" providerId="LiveId" clId="{DC6EF5DF-D52E-4D4D-8C25-AFE241181331}" dt="2024-04-19T12:52:56.846" v="5748"/>
          <ac:cxnSpMkLst>
            <pc:docMk/>
            <pc:sldMk cId="2799043075" sldId="271"/>
            <ac:cxnSpMk id="260" creationId="{5A177FC6-ADC9-6BA8-415E-5D934F9AC491}"/>
          </ac:cxnSpMkLst>
        </pc:cxnChg>
        <pc:cxnChg chg="mod">
          <ac:chgData name="Anjum Afrooz Shaik" userId="81d90087d1904307" providerId="LiveId" clId="{DC6EF5DF-D52E-4D4D-8C25-AFE241181331}" dt="2024-04-19T12:52:56.846" v="5748"/>
          <ac:cxnSpMkLst>
            <pc:docMk/>
            <pc:sldMk cId="2799043075" sldId="271"/>
            <ac:cxnSpMk id="261" creationId="{8E4EEBDE-72EE-FAA5-2F51-628C293A3799}"/>
          </ac:cxnSpMkLst>
        </pc:cxnChg>
        <pc:cxnChg chg="mod">
          <ac:chgData name="Anjum Afrooz Shaik" userId="81d90087d1904307" providerId="LiveId" clId="{DC6EF5DF-D52E-4D4D-8C25-AFE241181331}" dt="2024-04-19T12:52:56.846" v="5748"/>
          <ac:cxnSpMkLst>
            <pc:docMk/>
            <pc:sldMk cId="2799043075" sldId="271"/>
            <ac:cxnSpMk id="262" creationId="{9EC68538-6068-0DDA-EB6A-201B62C036B1}"/>
          </ac:cxnSpMkLst>
        </pc:cxnChg>
        <pc:cxnChg chg="mod">
          <ac:chgData name="Anjum Afrooz Shaik" userId="81d90087d1904307" providerId="LiveId" clId="{DC6EF5DF-D52E-4D4D-8C25-AFE241181331}" dt="2024-04-19T12:52:56.846" v="5748"/>
          <ac:cxnSpMkLst>
            <pc:docMk/>
            <pc:sldMk cId="2799043075" sldId="271"/>
            <ac:cxnSpMk id="263" creationId="{87F2D6D5-710A-7721-D4F4-764BBEAE8670}"/>
          </ac:cxnSpMkLst>
        </pc:cxnChg>
        <pc:cxnChg chg="mod">
          <ac:chgData name="Anjum Afrooz Shaik" userId="81d90087d1904307" providerId="LiveId" clId="{DC6EF5DF-D52E-4D4D-8C25-AFE241181331}" dt="2024-04-19T12:52:56.846" v="5748"/>
          <ac:cxnSpMkLst>
            <pc:docMk/>
            <pc:sldMk cId="2799043075" sldId="271"/>
            <ac:cxnSpMk id="264" creationId="{2FE8B0ED-55AC-5AB3-1B1E-43D39237109A}"/>
          </ac:cxnSpMkLst>
        </pc:cxnChg>
        <pc:cxnChg chg="mod">
          <ac:chgData name="Anjum Afrooz Shaik" userId="81d90087d1904307" providerId="LiveId" clId="{DC6EF5DF-D52E-4D4D-8C25-AFE241181331}" dt="2024-04-19T12:52:56.846" v="5748"/>
          <ac:cxnSpMkLst>
            <pc:docMk/>
            <pc:sldMk cId="2799043075" sldId="271"/>
            <ac:cxnSpMk id="265" creationId="{42AD07B3-B0E9-6178-4800-DBF5E587F7F2}"/>
          </ac:cxnSpMkLst>
        </pc:cxnChg>
        <pc:cxnChg chg="mod">
          <ac:chgData name="Anjum Afrooz Shaik" userId="81d90087d1904307" providerId="LiveId" clId="{DC6EF5DF-D52E-4D4D-8C25-AFE241181331}" dt="2024-04-19T12:52:56.846" v="5748"/>
          <ac:cxnSpMkLst>
            <pc:docMk/>
            <pc:sldMk cId="2799043075" sldId="271"/>
            <ac:cxnSpMk id="266" creationId="{F3171FBB-1F11-99D6-6ACA-A5A48400E069}"/>
          </ac:cxnSpMkLst>
        </pc:cxnChg>
        <pc:cxnChg chg="mod">
          <ac:chgData name="Anjum Afrooz Shaik" userId="81d90087d1904307" providerId="LiveId" clId="{DC6EF5DF-D52E-4D4D-8C25-AFE241181331}" dt="2024-04-19T12:52:56.846" v="5748"/>
          <ac:cxnSpMkLst>
            <pc:docMk/>
            <pc:sldMk cId="2799043075" sldId="271"/>
            <ac:cxnSpMk id="267" creationId="{58460489-6DE8-5F64-595E-AC73F9B0BAEC}"/>
          </ac:cxnSpMkLst>
        </pc:cxnChg>
        <pc:cxnChg chg="mod">
          <ac:chgData name="Anjum Afrooz Shaik" userId="81d90087d1904307" providerId="LiveId" clId="{DC6EF5DF-D52E-4D4D-8C25-AFE241181331}" dt="2024-04-19T12:52:56.846" v="5748"/>
          <ac:cxnSpMkLst>
            <pc:docMk/>
            <pc:sldMk cId="2799043075" sldId="271"/>
            <ac:cxnSpMk id="268" creationId="{263CBBA2-84EB-BB8C-7333-399549FB1FDD}"/>
          </ac:cxnSpMkLst>
        </pc:cxnChg>
        <pc:cxnChg chg="mod">
          <ac:chgData name="Anjum Afrooz Shaik" userId="81d90087d1904307" providerId="LiveId" clId="{DC6EF5DF-D52E-4D4D-8C25-AFE241181331}" dt="2024-04-19T12:52:56.846" v="5748"/>
          <ac:cxnSpMkLst>
            <pc:docMk/>
            <pc:sldMk cId="2799043075" sldId="271"/>
            <ac:cxnSpMk id="269" creationId="{278164A1-A70B-4ECC-9841-C44C060F8076}"/>
          </ac:cxnSpMkLst>
        </pc:cxnChg>
        <pc:cxnChg chg="mod">
          <ac:chgData name="Anjum Afrooz Shaik" userId="81d90087d1904307" providerId="LiveId" clId="{DC6EF5DF-D52E-4D4D-8C25-AFE241181331}" dt="2024-04-19T12:52:56.846" v="5748"/>
          <ac:cxnSpMkLst>
            <pc:docMk/>
            <pc:sldMk cId="2799043075" sldId="271"/>
            <ac:cxnSpMk id="270" creationId="{2BF57197-9AFE-B212-3A3A-50CB9F169D02}"/>
          </ac:cxnSpMkLst>
        </pc:cxnChg>
        <pc:cxnChg chg="mod">
          <ac:chgData name="Anjum Afrooz Shaik" userId="81d90087d1904307" providerId="LiveId" clId="{DC6EF5DF-D52E-4D4D-8C25-AFE241181331}" dt="2024-04-19T12:52:56.846" v="5748"/>
          <ac:cxnSpMkLst>
            <pc:docMk/>
            <pc:sldMk cId="2799043075" sldId="271"/>
            <ac:cxnSpMk id="271" creationId="{7668F4C5-AF6D-97BC-E999-223FD042DFEF}"/>
          </ac:cxnSpMkLst>
        </pc:cxnChg>
        <pc:cxnChg chg="mod">
          <ac:chgData name="Anjum Afrooz Shaik" userId="81d90087d1904307" providerId="LiveId" clId="{DC6EF5DF-D52E-4D4D-8C25-AFE241181331}" dt="2024-04-19T12:52:56.846" v="5748"/>
          <ac:cxnSpMkLst>
            <pc:docMk/>
            <pc:sldMk cId="2799043075" sldId="271"/>
            <ac:cxnSpMk id="272" creationId="{E8A72CAB-F851-79C5-F3F7-EE71DE15A835}"/>
          </ac:cxnSpMkLst>
        </pc:cxnChg>
        <pc:cxnChg chg="mod">
          <ac:chgData name="Anjum Afrooz Shaik" userId="81d90087d1904307" providerId="LiveId" clId="{DC6EF5DF-D52E-4D4D-8C25-AFE241181331}" dt="2024-04-19T12:52:56.846" v="5748"/>
          <ac:cxnSpMkLst>
            <pc:docMk/>
            <pc:sldMk cId="2799043075" sldId="271"/>
            <ac:cxnSpMk id="273" creationId="{633544A5-E329-908F-A42B-5B5FFE5399B2}"/>
          </ac:cxnSpMkLst>
        </pc:cxnChg>
        <pc:cxnChg chg="mod">
          <ac:chgData name="Anjum Afrooz Shaik" userId="81d90087d1904307" providerId="LiveId" clId="{DC6EF5DF-D52E-4D4D-8C25-AFE241181331}" dt="2024-04-19T12:52:56.846" v="5748"/>
          <ac:cxnSpMkLst>
            <pc:docMk/>
            <pc:sldMk cId="2799043075" sldId="271"/>
            <ac:cxnSpMk id="274" creationId="{4A3B8EA4-8238-73FA-1346-02C7A23F111E}"/>
          </ac:cxnSpMkLst>
        </pc:cxnChg>
        <pc:cxnChg chg="mod">
          <ac:chgData name="Anjum Afrooz Shaik" userId="81d90087d1904307" providerId="LiveId" clId="{DC6EF5DF-D52E-4D4D-8C25-AFE241181331}" dt="2024-04-19T12:52:56.846" v="5748"/>
          <ac:cxnSpMkLst>
            <pc:docMk/>
            <pc:sldMk cId="2799043075" sldId="271"/>
            <ac:cxnSpMk id="275" creationId="{3644EB66-D20B-5CA7-F5CB-B1FA2820D425}"/>
          </ac:cxnSpMkLst>
        </pc:cxnChg>
        <pc:cxnChg chg="mod">
          <ac:chgData name="Anjum Afrooz Shaik" userId="81d90087d1904307" providerId="LiveId" clId="{DC6EF5DF-D52E-4D4D-8C25-AFE241181331}" dt="2024-04-19T12:52:56.846" v="5748"/>
          <ac:cxnSpMkLst>
            <pc:docMk/>
            <pc:sldMk cId="2799043075" sldId="271"/>
            <ac:cxnSpMk id="276" creationId="{5F3AEAB0-1231-CA8A-9465-1D70651AEDD5}"/>
          </ac:cxnSpMkLst>
        </pc:cxnChg>
        <pc:cxnChg chg="mod">
          <ac:chgData name="Anjum Afrooz Shaik" userId="81d90087d1904307" providerId="LiveId" clId="{DC6EF5DF-D52E-4D4D-8C25-AFE241181331}" dt="2024-04-19T12:52:56.846" v="5748"/>
          <ac:cxnSpMkLst>
            <pc:docMk/>
            <pc:sldMk cId="2799043075" sldId="271"/>
            <ac:cxnSpMk id="277" creationId="{480AA41F-586D-BD02-B81B-FAE4E66B5D90}"/>
          </ac:cxnSpMkLst>
        </pc:cxnChg>
        <pc:cxnChg chg="mod">
          <ac:chgData name="Anjum Afrooz Shaik" userId="81d90087d1904307" providerId="LiveId" clId="{DC6EF5DF-D52E-4D4D-8C25-AFE241181331}" dt="2024-04-19T12:52:56.846" v="5748"/>
          <ac:cxnSpMkLst>
            <pc:docMk/>
            <pc:sldMk cId="2799043075" sldId="271"/>
            <ac:cxnSpMk id="278" creationId="{D1808FAE-757F-6D2A-A424-5D7A3479F307}"/>
          </ac:cxnSpMkLst>
        </pc:cxnChg>
        <pc:cxnChg chg="mod">
          <ac:chgData name="Anjum Afrooz Shaik" userId="81d90087d1904307" providerId="LiveId" clId="{DC6EF5DF-D52E-4D4D-8C25-AFE241181331}" dt="2024-04-19T12:52:56.846" v="5748"/>
          <ac:cxnSpMkLst>
            <pc:docMk/>
            <pc:sldMk cId="2799043075" sldId="271"/>
            <ac:cxnSpMk id="279" creationId="{55ECDA31-238F-8614-3769-96F2700D21B6}"/>
          </ac:cxnSpMkLst>
        </pc:cxnChg>
        <pc:cxnChg chg="mod">
          <ac:chgData name="Anjum Afrooz Shaik" userId="81d90087d1904307" providerId="LiveId" clId="{DC6EF5DF-D52E-4D4D-8C25-AFE241181331}" dt="2024-04-19T12:52:56.846" v="5748"/>
          <ac:cxnSpMkLst>
            <pc:docMk/>
            <pc:sldMk cId="2799043075" sldId="271"/>
            <ac:cxnSpMk id="280" creationId="{C705A6C3-6615-D280-61F5-72B499053270}"/>
          </ac:cxnSpMkLst>
        </pc:cxnChg>
        <pc:cxnChg chg="mod">
          <ac:chgData name="Anjum Afrooz Shaik" userId="81d90087d1904307" providerId="LiveId" clId="{DC6EF5DF-D52E-4D4D-8C25-AFE241181331}" dt="2024-04-19T12:52:56.846" v="5748"/>
          <ac:cxnSpMkLst>
            <pc:docMk/>
            <pc:sldMk cId="2799043075" sldId="271"/>
            <ac:cxnSpMk id="281" creationId="{500B4DA6-52FC-44FF-2510-2CEEF8BD2E69}"/>
          </ac:cxnSpMkLst>
        </pc:cxnChg>
        <pc:cxnChg chg="mod">
          <ac:chgData name="Anjum Afrooz Shaik" userId="81d90087d1904307" providerId="LiveId" clId="{DC6EF5DF-D52E-4D4D-8C25-AFE241181331}" dt="2024-04-19T12:52:56.846" v="5748"/>
          <ac:cxnSpMkLst>
            <pc:docMk/>
            <pc:sldMk cId="2799043075" sldId="271"/>
            <ac:cxnSpMk id="282" creationId="{54354A8C-F162-CCD7-FD0A-B3D28AC568C8}"/>
          </ac:cxnSpMkLst>
        </pc:cxnChg>
        <pc:cxnChg chg="mod">
          <ac:chgData name="Anjum Afrooz Shaik" userId="81d90087d1904307" providerId="LiveId" clId="{DC6EF5DF-D52E-4D4D-8C25-AFE241181331}" dt="2024-04-19T12:52:56.846" v="5748"/>
          <ac:cxnSpMkLst>
            <pc:docMk/>
            <pc:sldMk cId="2799043075" sldId="271"/>
            <ac:cxnSpMk id="283" creationId="{6471BFFF-5542-3909-0046-7699B90444B6}"/>
          </ac:cxnSpMkLst>
        </pc:cxnChg>
        <pc:cxnChg chg="mod">
          <ac:chgData name="Anjum Afrooz Shaik" userId="81d90087d1904307" providerId="LiveId" clId="{DC6EF5DF-D52E-4D4D-8C25-AFE241181331}" dt="2024-04-19T12:52:56.846" v="5748"/>
          <ac:cxnSpMkLst>
            <pc:docMk/>
            <pc:sldMk cId="2799043075" sldId="271"/>
            <ac:cxnSpMk id="284" creationId="{2F19FDED-AEA2-7C7A-BDA3-2FEEC6E16383}"/>
          </ac:cxnSpMkLst>
        </pc:cxnChg>
        <pc:cxnChg chg="mod">
          <ac:chgData name="Anjum Afrooz Shaik" userId="81d90087d1904307" providerId="LiveId" clId="{DC6EF5DF-D52E-4D4D-8C25-AFE241181331}" dt="2024-04-19T12:52:56.846" v="5748"/>
          <ac:cxnSpMkLst>
            <pc:docMk/>
            <pc:sldMk cId="2799043075" sldId="271"/>
            <ac:cxnSpMk id="285" creationId="{1843BE30-108F-FB4F-9551-E775E954200A}"/>
          </ac:cxnSpMkLst>
        </pc:cxnChg>
        <pc:cxnChg chg="mod">
          <ac:chgData name="Anjum Afrooz Shaik" userId="81d90087d1904307" providerId="LiveId" clId="{DC6EF5DF-D52E-4D4D-8C25-AFE241181331}" dt="2024-04-19T12:52:56.846" v="5748"/>
          <ac:cxnSpMkLst>
            <pc:docMk/>
            <pc:sldMk cId="2799043075" sldId="271"/>
            <ac:cxnSpMk id="286" creationId="{5F8F87AC-E5B9-6278-B4C9-04D0F7E56AA8}"/>
          </ac:cxnSpMkLst>
        </pc:cxnChg>
        <pc:cxnChg chg="mod">
          <ac:chgData name="Anjum Afrooz Shaik" userId="81d90087d1904307" providerId="LiveId" clId="{DC6EF5DF-D52E-4D4D-8C25-AFE241181331}" dt="2024-04-19T12:52:56.846" v="5748"/>
          <ac:cxnSpMkLst>
            <pc:docMk/>
            <pc:sldMk cId="2799043075" sldId="271"/>
            <ac:cxnSpMk id="287" creationId="{D4981367-9609-E158-0CA9-6CFCDF89C821}"/>
          </ac:cxnSpMkLst>
        </pc:cxnChg>
        <pc:cxnChg chg="mod">
          <ac:chgData name="Anjum Afrooz Shaik" userId="81d90087d1904307" providerId="LiveId" clId="{DC6EF5DF-D52E-4D4D-8C25-AFE241181331}" dt="2024-04-19T12:52:56.846" v="5748"/>
          <ac:cxnSpMkLst>
            <pc:docMk/>
            <pc:sldMk cId="2799043075" sldId="271"/>
            <ac:cxnSpMk id="288" creationId="{11C292B2-6A02-C942-A7D4-01180A13307B}"/>
          </ac:cxnSpMkLst>
        </pc:cxnChg>
        <pc:cxnChg chg="mod">
          <ac:chgData name="Anjum Afrooz Shaik" userId="81d90087d1904307" providerId="LiveId" clId="{DC6EF5DF-D52E-4D4D-8C25-AFE241181331}" dt="2024-04-19T12:52:56.846" v="5748"/>
          <ac:cxnSpMkLst>
            <pc:docMk/>
            <pc:sldMk cId="2799043075" sldId="271"/>
            <ac:cxnSpMk id="289" creationId="{476BB68E-E679-14A5-B6D7-38602B596FB3}"/>
          </ac:cxnSpMkLst>
        </pc:cxnChg>
        <pc:cxnChg chg="mod">
          <ac:chgData name="Anjum Afrooz Shaik" userId="81d90087d1904307" providerId="LiveId" clId="{DC6EF5DF-D52E-4D4D-8C25-AFE241181331}" dt="2024-04-19T12:52:56.846" v="5748"/>
          <ac:cxnSpMkLst>
            <pc:docMk/>
            <pc:sldMk cId="2799043075" sldId="271"/>
            <ac:cxnSpMk id="290" creationId="{1CF9BDF7-799B-5AFF-A835-E2442E5D7722}"/>
          </ac:cxnSpMkLst>
        </pc:cxnChg>
        <pc:cxnChg chg="mod">
          <ac:chgData name="Anjum Afrooz Shaik" userId="81d90087d1904307" providerId="LiveId" clId="{DC6EF5DF-D52E-4D4D-8C25-AFE241181331}" dt="2024-04-19T12:52:56.846" v="5748"/>
          <ac:cxnSpMkLst>
            <pc:docMk/>
            <pc:sldMk cId="2799043075" sldId="271"/>
            <ac:cxnSpMk id="291" creationId="{351BB559-3B80-0A30-C672-AC1C4716D0FC}"/>
          </ac:cxnSpMkLst>
        </pc:cxnChg>
        <pc:cxnChg chg="mod">
          <ac:chgData name="Anjum Afrooz Shaik" userId="81d90087d1904307" providerId="LiveId" clId="{DC6EF5DF-D52E-4D4D-8C25-AFE241181331}" dt="2024-04-19T12:52:56.846" v="5748"/>
          <ac:cxnSpMkLst>
            <pc:docMk/>
            <pc:sldMk cId="2799043075" sldId="271"/>
            <ac:cxnSpMk id="292" creationId="{0A664A13-3E7B-D52D-5A41-A81A4FBAA49A}"/>
          </ac:cxnSpMkLst>
        </pc:cxnChg>
        <pc:cxnChg chg="mod">
          <ac:chgData name="Anjum Afrooz Shaik" userId="81d90087d1904307" providerId="LiveId" clId="{DC6EF5DF-D52E-4D4D-8C25-AFE241181331}" dt="2024-04-19T12:52:56.846" v="5748"/>
          <ac:cxnSpMkLst>
            <pc:docMk/>
            <pc:sldMk cId="2799043075" sldId="271"/>
            <ac:cxnSpMk id="293" creationId="{6B35D53C-CD90-98C1-E8F6-D9A036CEC395}"/>
          </ac:cxnSpMkLst>
        </pc:cxnChg>
        <pc:cxnChg chg="mod">
          <ac:chgData name="Anjum Afrooz Shaik" userId="81d90087d1904307" providerId="LiveId" clId="{DC6EF5DF-D52E-4D4D-8C25-AFE241181331}" dt="2024-04-19T12:52:56.846" v="5748"/>
          <ac:cxnSpMkLst>
            <pc:docMk/>
            <pc:sldMk cId="2799043075" sldId="271"/>
            <ac:cxnSpMk id="294" creationId="{4DEB6A9C-0531-838D-0E9B-E9A8856ECF08}"/>
          </ac:cxnSpMkLst>
        </pc:cxnChg>
        <pc:cxnChg chg="mod">
          <ac:chgData name="Anjum Afrooz Shaik" userId="81d90087d1904307" providerId="LiveId" clId="{DC6EF5DF-D52E-4D4D-8C25-AFE241181331}" dt="2024-04-19T12:52:56.846" v="5748"/>
          <ac:cxnSpMkLst>
            <pc:docMk/>
            <pc:sldMk cId="2799043075" sldId="271"/>
            <ac:cxnSpMk id="295" creationId="{24A4B8B4-E8A2-D5E5-A8CA-81690780763F}"/>
          </ac:cxnSpMkLst>
        </pc:cxnChg>
        <pc:cxnChg chg="mod">
          <ac:chgData name="Anjum Afrooz Shaik" userId="81d90087d1904307" providerId="LiveId" clId="{DC6EF5DF-D52E-4D4D-8C25-AFE241181331}" dt="2024-04-19T12:52:56.846" v="5748"/>
          <ac:cxnSpMkLst>
            <pc:docMk/>
            <pc:sldMk cId="2799043075" sldId="271"/>
            <ac:cxnSpMk id="296" creationId="{BE696446-BEB8-FAF2-B13F-4BA21DDEAE7B}"/>
          </ac:cxnSpMkLst>
        </pc:cxnChg>
        <pc:cxnChg chg="mod">
          <ac:chgData name="Anjum Afrooz Shaik" userId="81d90087d1904307" providerId="LiveId" clId="{DC6EF5DF-D52E-4D4D-8C25-AFE241181331}" dt="2024-04-19T12:52:56.846" v="5748"/>
          <ac:cxnSpMkLst>
            <pc:docMk/>
            <pc:sldMk cId="2799043075" sldId="271"/>
            <ac:cxnSpMk id="297" creationId="{D697052D-6778-1CB0-9B46-7E43CF1E55FB}"/>
          </ac:cxnSpMkLst>
        </pc:cxnChg>
        <pc:cxnChg chg="mod">
          <ac:chgData name="Anjum Afrooz Shaik" userId="81d90087d1904307" providerId="LiveId" clId="{DC6EF5DF-D52E-4D4D-8C25-AFE241181331}" dt="2024-04-19T12:52:56.846" v="5748"/>
          <ac:cxnSpMkLst>
            <pc:docMk/>
            <pc:sldMk cId="2799043075" sldId="271"/>
            <ac:cxnSpMk id="298" creationId="{D7C7D81B-97E0-25DC-FC91-74C05054335C}"/>
          </ac:cxnSpMkLst>
        </pc:cxnChg>
        <pc:cxnChg chg="mod">
          <ac:chgData name="Anjum Afrooz Shaik" userId="81d90087d1904307" providerId="LiveId" clId="{DC6EF5DF-D52E-4D4D-8C25-AFE241181331}" dt="2024-04-19T12:52:56.846" v="5748"/>
          <ac:cxnSpMkLst>
            <pc:docMk/>
            <pc:sldMk cId="2799043075" sldId="271"/>
            <ac:cxnSpMk id="299" creationId="{8B248124-6845-3033-21B8-CC6381129E1A}"/>
          </ac:cxnSpMkLst>
        </pc:cxnChg>
        <pc:cxnChg chg="mod">
          <ac:chgData name="Anjum Afrooz Shaik" userId="81d90087d1904307" providerId="LiveId" clId="{DC6EF5DF-D52E-4D4D-8C25-AFE241181331}" dt="2024-04-19T12:52:56.846" v="5748"/>
          <ac:cxnSpMkLst>
            <pc:docMk/>
            <pc:sldMk cId="2799043075" sldId="271"/>
            <ac:cxnSpMk id="300" creationId="{F7EA5603-3CC7-5E60-32CD-EC5219F9865C}"/>
          </ac:cxnSpMkLst>
        </pc:cxnChg>
        <pc:cxnChg chg="mod">
          <ac:chgData name="Anjum Afrooz Shaik" userId="81d90087d1904307" providerId="LiveId" clId="{DC6EF5DF-D52E-4D4D-8C25-AFE241181331}" dt="2024-04-19T12:52:56.846" v="5748"/>
          <ac:cxnSpMkLst>
            <pc:docMk/>
            <pc:sldMk cId="2799043075" sldId="271"/>
            <ac:cxnSpMk id="301" creationId="{0B3F950E-5E5F-9A20-2C03-0D203851FD35}"/>
          </ac:cxnSpMkLst>
        </pc:cxnChg>
        <pc:cxnChg chg="mod">
          <ac:chgData name="Anjum Afrooz Shaik" userId="81d90087d1904307" providerId="LiveId" clId="{DC6EF5DF-D52E-4D4D-8C25-AFE241181331}" dt="2024-04-19T12:52:56.846" v="5748"/>
          <ac:cxnSpMkLst>
            <pc:docMk/>
            <pc:sldMk cId="2799043075" sldId="271"/>
            <ac:cxnSpMk id="302" creationId="{699180DC-94AB-448F-BCF5-1B0046A2A6B7}"/>
          </ac:cxnSpMkLst>
        </pc:cxnChg>
        <pc:cxnChg chg="mod">
          <ac:chgData name="Anjum Afrooz Shaik" userId="81d90087d1904307" providerId="LiveId" clId="{DC6EF5DF-D52E-4D4D-8C25-AFE241181331}" dt="2024-04-19T12:52:56.846" v="5748"/>
          <ac:cxnSpMkLst>
            <pc:docMk/>
            <pc:sldMk cId="2799043075" sldId="271"/>
            <ac:cxnSpMk id="303" creationId="{A13A572B-92E3-393B-0732-2EFD0EE40F7B}"/>
          </ac:cxnSpMkLst>
        </pc:cxnChg>
        <pc:cxnChg chg="mod">
          <ac:chgData name="Anjum Afrooz Shaik" userId="81d90087d1904307" providerId="LiveId" clId="{DC6EF5DF-D52E-4D4D-8C25-AFE241181331}" dt="2024-04-19T12:52:56.846" v="5748"/>
          <ac:cxnSpMkLst>
            <pc:docMk/>
            <pc:sldMk cId="2799043075" sldId="271"/>
            <ac:cxnSpMk id="304" creationId="{20E3AC3B-2E57-3FAB-4F2C-AED7D3620CF7}"/>
          </ac:cxnSpMkLst>
        </pc:cxnChg>
        <pc:cxnChg chg="mod">
          <ac:chgData name="Anjum Afrooz Shaik" userId="81d90087d1904307" providerId="LiveId" clId="{DC6EF5DF-D52E-4D4D-8C25-AFE241181331}" dt="2024-04-19T12:52:56.846" v="5748"/>
          <ac:cxnSpMkLst>
            <pc:docMk/>
            <pc:sldMk cId="2799043075" sldId="271"/>
            <ac:cxnSpMk id="305" creationId="{10D5F3A2-E513-E163-660C-D5AF8391E78E}"/>
          </ac:cxnSpMkLst>
        </pc:cxnChg>
        <pc:cxnChg chg="mod">
          <ac:chgData name="Anjum Afrooz Shaik" userId="81d90087d1904307" providerId="LiveId" clId="{DC6EF5DF-D52E-4D4D-8C25-AFE241181331}" dt="2024-04-19T12:52:56.846" v="5748"/>
          <ac:cxnSpMkLst>
            <pc:docMk/>
            <pc:sldMk cId="2799043075" sldId="271"/>
            <ac:cxnSpMk id="306" creationId="{620BA717-1610-4B2E-FD47-EA59B050BC14}"/>
          </ac:cxnSpMkLst>
        </pc:cxnChg>
        <pc:cxnChg chg="mod">
          <ac:chgData name="Anjum Afrooz Shaik" userId="81d90087d1904307" providerId="LiveId" clId="{DC6EF5DF-D52E-4D4D-8C25-AFE241181331}" dt="2024-04-19T12:52:56.846" v="5748"/>
          <ac:cxnSpMkLst>
            <pc:docMk/>
            <pc:sldMk cId="2799043075" sldId="271"/>
            <ac:cxnSpMk id="307" creationId="{6EB4D817-3B86-E5A6-4D97-26526961117D}"/>
          </ac:cxnSpMkLst>
        </pc:cxnChg>
        <pc:cxnChg chg="mod">
          <ac:chgData name="Anjum Afrooz Shaik" userId="81d90087d1904307" providerId="LiveId" clId="{DC6EF5DF-D52E-4D4D-8C25-AFE241181331}" dt="2024-04-19T12:52:56.846" v="5748"/>
          <ac:cxnSpMkLst>
            <pc:docMk/>
            <pc:sldMk cId="2799043075" sldId="271"/>
            <ac:cxnSpMk id="308" creationId="{10C4C4AB-1AA8-13A3-C3FB-9821D71F670B}"/>
          </ac:cxnSpMkLst>
        </pc:cxnChg>
        <pc:cxnChg chg="mod">
          <ac:chgData name="Anjum Afrooz Shaik" userId="81d90087d1904307" providerId="LiveId" clId="{DC6EF5DF-D52E-4D4D-8C25-AFE241181331}" dt="2024-04-19T12:52:56.846" v="5748"/>
          <ac:cxnSpMkLst>
            <pc:docMk/>
            <pc:sldMk cId="2799043075" sldId="271"/>
            <ac:cxnSpMk id="309" creationId="{37CAA950-B13D-1A17-3CD5-C9E5BE9CDF25}"/>
          </ac:cxnSpMkLst>
        </pc:cxnChg>
        <pc:cxnChg chg="mod">
          <ac:chgData name="Anjum Afrooz Shaik" userId="81d90087d1904307" providerId="LiveId" clId="{DC6EF5DF-D52E-4D4D-8C25-AFE241181331}" dt="2024-04-19T12:52:56.846" v="5748"/>
          <ac:cxnSpMkLst>
            <pc:docMk/>
            <pc:sldMk cId="2799043075" sldId="271"/>
            <ac:cxnSpMk id="310" creationId="{BEC07E76-9E21-4FF1-8EBE-F8E5404A8821}"/>
          </ac:cxnSpMkLst>
        </pc:cxnChg>
        <pc:cxnChg chg="mod">
          <ac:chgData name="Anjum Afrooz Shaik" userId="81d90087d1904307" providerId="LiveId" clId="{DC6EF5DF-D52E-4D4D-8C25-AFE241181331}" dt="2024-04-19T12:52:56.846" v="5748"/>
          <ac:cxnSpMkLst>
            <pc:docMk/>
            <pc:sldMk cId="2799043075" sldId="271"/>
            <ac:cxnSpMk id="311" creationId="{7694BA5E-D424-3D94-9D47-926FD2A1105F}"/>
          </ac:cxnSpMkLst>
        </pc:cxnChg>
        <pc:cxnChg chg="mod">
          <ac:chgData name="Anjum Afrooz Shaik" userId="81d90087d1904307" providerId="LiveId" clId="{DC6EF5DF-D52E-4D4D-8C25-AFE241181331}" dt="2024-04-19T12:52:56.846" v="5748"/>
          <ac:cxnSpMkLst>
            <pc:docMk/>
            <pc:sldMk cId="2799043075" sldId="271"/>
            <ac:cxnSpMk id="312" creationId="{0C88DE87-A45F-47EC-B1B4-DCA5D208549C}"/>
          </ac:cxnSpMkLst>
        </pc:cxnChg>
        <pc:cxnChg chg="mod">
          <ac:chgData name="Anjum Afrooz Shaik" userId="81d90087d1904307" providerId="LiveId" clId="{DC6EF5DF-D52E-4D4D-8C25-AFE241181331}" dt="2024-04-19T12:52:56.846" v="5748"/>
          <ac:cxnSpMkLst>
            <pc:docMk/>
            <pc:sldMk cId="2799043075" sldId="271"/>
            <ac:cxnSpMk id="313" creationId="{CD1C5F75-663D-1F30-F221-BC435C31C243}"/>
          </ac:cxnSpMkLst>
        </pc:cxnChg>
        <pc:cxnChg chg="mod">
          <ac:chgData name="Anjum Afrooz Shaik" userId="81d90087d1904307" providerId="LiveId" clId="{DC6EF5DF-D52E-4D4D-8C25-AFE241181331}" dt="2024-04-19T12:52:56.846" v="5748"/>
          <ac:cxnSpMkLst>
            <pc:docMk/>
            <pc:sldMk cId="2799043075" sldId="271"/>
            <ac:cxnSpMk id="314" creationId="{919F46AE-AE6B-4958-7A74-8899A1FCAF17}"/>
          </ac:cxnSpMkLst>
        </pc:cxnChg>
        <pc:cxnChg chg="mod">
          <ac:chgData name="Anjum Afrooz Shaik" userId="81d90087d1904307" providerId="LiveId" clId="{DC6EF5DF-D52E-4D4D-8C25-AFE241181331}" dt="2024-04-19T12:52:56.846" v="5748"/>
          <ac:cxnSpMkLst>
            <pc:docMk/>
            <pc:sldMk cId="2799043075" sldId="271"/>
            <ac:cxnSpMk id="315" creationId="{F90B820A-8FBD-BBBA-D49C-D4277A7B9F3E}"/>
          </ac:cxnSpMkLst>
        </pc:cxnChg>
        <pc:cxnChg chg="mod">
          <ac:chgData name="Anjum Afrooz Shaik" userId="81d90087d1904307" providerId="LiveId" clId="{DC6EF5DF-D52E-4D4D-8C25-AFE241181331}" dt="2024-04-19T12:52:56.846" v="5748"/>
          <ac:cxnSpMkLst>
            <pc:docMk/>
            <pc:sldMk cId="2799043075" sldId="271"/>
            <ac:cxnSpMk id="316" creationId="{A7E33FE7-4EC2-C786-702F-72BEEE8E051A}"/>
          </ac:cxnSpMkLst>
        </pc:cxnChg>
        <pc:cxnChg chg="mod">
          <ac:chgData name="Anjum Afrooz Shaik" userId="81d90087d1904307" providerId="LiveId" clId="{DC6EF5DF-D52E-4D4D-8C25-AFE241181331}" dt="2024-04-19T12:52:56.846" v="5748"/>
          <ac:cxnSpMkLst>
            <pc:docMk/>
            <pc:sldMk cId="2799043075" sldId="271"/>
            <ac:cxnSpMk id="317" creationId="{978E8752-71D0-0041-AC05-66F795BC5C11}"/>
          </ac:cxnSpMkLst>
        </pc:cxnChg>
        <pc:cxnChg chg="mod">
          <ac:chgData name="Anjum Afrooz Shaik" userId="81d90087d1904307" providerId="LiveId" clId="{DC6EF5DF-D52E-4D4D-8C25-AFE241181331}" dt="2024-04-19T12:52:56.846" v="5748"/>
          <ac:cxnSpMkLst>
            <pc:docMk/>
            <pc:sldMk cId="2799043075" sldId="271"/>
            <ac:cxnSpMk id="318" creationId="{81FAEDCC-F0C8-D4A2-DDD7-0534D69CC5E2}"/>
          </ac:cxnSpMkLst>
        </pc:cxnChg>
        <pc:cxnChg chg="mod">
          <ac:chgData name="Anjum Afrooz Shaik" userId="81d90087d1904307" providerId="LiveId" clId="{DC6EF5DF-D52E-4D4D-8C25-AFE241181331}" dt="2024-04-19T12:52:56.846" v="5748"/>
          <ac:cxnSpMkLst>
            <pc:docMk/>
            <pc:sldMk cId="2799043075" sldId="271"/>
            <ac:cxnSpMk id="319" creationId="{1528B9C8-D34E-63C6-9222-DFDCCB421BD5}"/>
          </ac:cxnSpMkLst>
        </pc:cxnChg>
        <pc:cxnChg chg="mod">
          <ac:chgData name="Anjum Afrooz Shaik" userId="81d90087d1904307" providerId="LiveId" clId="{DC6EF5DF-D52E-4D4D-8C25-AFE241181331}" dt="2024-04-19T12:52:56.846" v="5748"/>
          <ac:cxnSpMkLst>
            <pc:docMk/>
            <pc:sldMk cId="2799043075" sldId="271"/>
            <ac:cxnSpMk id="320" creationId="{91AC4116-BF80-4BA2-7FB7-420E8D100546}"/>
          </ac:cxnSpMkLst>
        </pc:cxnChg>
        <pc:cxnChg chg="mod">
          <ac:chgData name="Anjum Afrooz Shaik" userId="81d90087d1904307" providerId="LiveId" clId="{DC6EF5DF-D52E-4D4D-8C25-AFE241181331}" dt="2024-04-19T12:53:12.668" v="5752"/>
          <ac:cxnSpMkLst>
            <pc:docMk/>
            <pc:sldMk cId="2799043075" sldId="271"/>
            <ac:cxnSpMk id="344" creationId="{5BD7610F-D786-F535-A14F-5A14C1029949}"/>
          </ac:cxnSpMkLst>
        </pc:cxnChg>
        <pc:cxnChg chg="mod">
          <ac:chgData name="Anjum Afrooz Shaik" userId="81d90087d1904307" providerId="LiveId" clId="{DC6EF5DF-D52E-4D4D-8C25-AFE241181331}" dt="2024-04-19T12:53:12.668" v="5752"/>
          <ac:cxnSpMkLst>
            <pc:docMk/>
            <pc:sldMk cId="2799043075" sldId="271"/>
            <ac:cxnSpMk id="345" creationId="{A5C6F2F8-7DFF-EC2C-DBA4-315FD147EE0A}"/>
          </ac:cxnSpMkLst>
        </pc:cxnChg>
        <pc:cxnChg chg="mod">
          <ac:chgData name="Anjum Afrooz Shaik" userId="81d90087d1904307" providerId="LiveId" clId="{DC6EF5DF-D52E-4D4D-8C25-AFE241181331}" dt="2024-04-19T12:53:12.668" v="5752"/>
          <ac:cxnSpMkLst>
            <pc:docMk/>
            <pc:sldMk cId="2799043075" sldId="271"/>
            <ac:cxnSpMk id="346" creationId="{A63318EC-3275-E069-65DC-266B8369F2DB}"/>
          </ac:cxnSpMkLst>
        </pc:cxnChg>
        <pc:cxnChg chg="mod">
          <ac:chgData name="Anjum Afrooz Shaik" userId="81d90087d1904307" providerId="LiveId" clId="{DC6EF5DF-D52E-4D4D-8C25-AFE241181331}" dt="2024-04-19T12:53:12.668" v="5752"/>
          <ac:cxnSpMkLst>
            <pc:docMk/>
            <pc:sldMk cId="2799043075" sldId="271"/>
            <ac:cxnSpMk id="347" creationId="{3DCC37EE-6FF5-FAC0-3070-8F1B3AA36D3F}"/>
          </ac:cxnSpMkLst>
        </pc:cxnChg>
        <pc:cxnChg chg="mod">
          <ac:chgData name="Anjum Afrooz Shaik" userId="81d90087d1904307" providerId="LiveId" clId="{DC6EF5DF-D52E-4D4D-8C25-AFE241181331}" dt="2024-04-19T12:53:12.668" v="5752"/>
          <ac:cxnSpMkLst>
            <pc:docMk/>
            <pc:sldMk cId="2799043075" sldId="271"/>
            <ac:cxnSpMk id="348" creationId="{5CF335E0-A251-5FA7-505C-F324828E88E8}"/>
          </ac:cxnSpMkLst>
        </pc:cxnChg>
        <pc:cxnChg chg="mod">
          <ac:chgData name="Anjum Afrooz Shaik" userId="81d90087d1904307" providerId="LiveId" clId="{DC6EF5DF-D52E-4D4D-8C25-AFE241181331}" dt="2024-04-19T12:53:12.668" v="5752"/>
          <ac:cxnSpMkLst>
            <pc:docMk/>
            <pc:sldMk cId="2799043075" sldId="271"/>
            <ac:cxnSpMk id="349" creationId="{191B8AA7-6775-1D94-F080-5586695807CA}"/>
          </ac:cxnSpMkLst>
        </pc:cxnChg>
        <pc:cxnChg chg="mod">
          <ac:chgData name="Anjum Afrooz Shaik" userId="81d90087d1904307" providerId="LiveId" clId="{DC6EF5DF-D52E-4D4D-8C25-AFE241181331}" dt="2024-04-19T12:53:12.668" v="5752"/>
          <ac:cxnSpMkLst>
            <pc:docMk/>
            <pc:sldMk cId="2799043075" sldId="271"/>
            <ac:cxnSpMk id="350" creationId="{C80C22EA-E874-7DDD-FCC7-D6A83E21F92B}"/>
          </ac:cxnSpMkLst>
        </pc:cxnChg>
        <pc:cxnChg chg="mod">
          <ac:chgData name="Anjum Afrooz Shaik" userId="81d90087d1904307" providerId="LiveId" clId="{DC6EF5DF-D52E-4D4D-8C25-AFE241181331}" dt="2024-04-19T12:53:12.668" v="5752"/>
          <ac:cxnSpMkLst>
            <pc:docMk/>
            <pc:sldMk cId="2799043075" sldId="271"/>
            <ac:cxnSpMk id="351" creationId="{4E46DF69-75EC-3BA0-30D0-B5A9969F3317}"/>
          </ac:cxnSpMkLst>
        </pc:cxnChg>
        <pc:cxnChg chg="mod">
          <ac:chgData name="Anjum Afrooz Shaik" userId="81d90087d1904307" providerId="LiveId" clId="{DC6EF5DF-D52E-4D4D-8C25-AFE241181331}" dt="2024-04-19T12:53:12.668" v="5752"/>
          <ac:cxnSpMkLst>
            <pc:docMk/>
            <pc:sldMk cId="2799043075" sldId="271"/>
            <ac:cxnSpMk id="352" creationId="{A9F8DB60-CB0A-8057-7C79-55A6A56B3BFF}"/>
          </ac:cxnSpMkLst>
        </pc:cxnChg>
        <pc:cxnChg chg="mod">
          <ac:chgData name="Anjum Afrooz Shaik" userId="81d90087d1904307" providerId="LiveId" clId="{DC6EF5DF-D52E-4D4D-8C25-AFE241181331}" dt="2024-04-19T12:53:12.668" v="5752"/>
          <ac:cxnSpMkLst>
            <pc:docMk/>
            <pc:sldMk cId="2799043075" sldId="271"/>
            <ac:cxnSpMk id="353" creationId="{DB23913A-234D-A726-5E34-DD91945E3F81}"/>
          </ac:cxnSpMkLst>
        </pc:cxnChg>
        <pc:cxnChg chg="mod">
          <ac:chgData name="Anjum Afrooz Shaik" userId="81d90087d1904307" providerId="LiveId" clId="{DC6EF5DF-D52E-4D4D-8C25-AFE241181331}" dt="2024-04-19T12:53:12.668" v="5752"/>
          <ac:cxnSpMkLst>
            <pc:docMk/>
            <pc:sldMk cId="2799043075" sldId="271"/>
            <ac:cxnSpMk id="354" creationId="{7707242E-7C95-EF6A-57AF-786C7306B5E2}"/>
          </ac:cxnSpMkLst>
        </pc:cxnChg>
        <pc:cxnChg chg="mod">
          <ac:chgData name="Anjum Afrooz Shaik" userId="81d90087d1904307" providerId="LiveId" clId="{DC6EF5DF-D52E-4D4D-8C25-AFE241181331}" dt="2024-04-19T12:53:12.668" v="5752"/>
          <ac:cxnSpMkLst>
            <pc:docMk/>
            <pc:sldMk cId="2799043075" sldId="271"/>
            <ac:cxnSpMk id="355" creationId="{586D442C-BC65-870F-20E8-4D2BFAC77A6A}"/>
          </ac:cxnSpMkLst>
        </pc:cxnChg>
        <pc:cxnChg chg="mod">
          <ac:chgData name="Anjum Afrooz Shaik" userId="81d90087d1904307" providerId="LiveId" clId="{DC6EF5DF-D52E-4D4D-8C25-AFE241181331}" dt="2024-04-19T12:53:12.668" v="5752"/>
          <ac:cxnSpMkLst>
            <pc:docMk/>
            <pc:sldMk cId="2799043075" sldId="271"/>
            <ac:cxnSpMk id="356" creationId="{29B33D9E-372B-0DCE-7B4A-849A4D5908F7}"/>
          </ac:cxnSpMkLst>
        </pc:cxnChg>
        <pc:cxnChg chg="mod">
          <ac:chgData name="Anjum Afrooz Shaik" userId="81d90087d1904307" providerId="LiveId" clId="{DC6EF5DF-D52E-4D4D-8C25-AFE241181331}" dt="2024-04-19T12:53:12.668" v="5752"/>
          <ac:cxnSpMkLst>
            <pc:docMk/>
            <pc:sldMk cId="2799043075" sldId="271"/>
            <ac:cxnSpMk id="357" creationId="{B0BE0139-C3EB-9F03-A168-51605CE378D0}"/>
          </ac:cxnSpMkLst>
        </pc:cxnChg>
        <pc:cxnChg chg="mod">
          <ac:chgData name="Anjum Afrooz Shaik" userId="81d90087d1904307" providerId="LiveId" clId="{DC6EF5DF-D52E-4D4D-8C25-AFE241181331}" dt="2024-04-19T12:53:12.668" v="5752"/>
          <ac:cxnSpMkLst>
            <pc:docMk/>
            <pc:sldMk cId="2799043075" sldId="271"/>
            <ac:cxnSpMk id="358" creationId="{DC32B09E-73ED-B41D-A974-18123C8CABF0}"/>
          </ac:cxnSpMkLst>
        </pc:cxnChg>
        <pc:cxnChg chg="mod">
          <ac:chgData name="Anjum Afrooz Shaik" userId="81d90087d1904307" providerId="LiveId" clId="{DC6EF5DF-D52E-4D4D-8C25-AFE241181331}" dt="2024-04-19T12:53:12.668" v="5752"/>
          <ac:cxnSpMkLst>
            <pc:docMk/>
            <pc:sldMk cId="2799043075" sldId="271"/>
            <ac:cxnSpMk id="359" creationId="{D2BDB53B-C519-5230-4F9B-545CA68C8063}"/>
          </ac:cxnSpMkLst>
        </pc:cxnChg>
        <pc:cxnChg chg="mod">
          <ac:chgData name="Anjum Afrooz Shaik" userId="81d90087d1904307" providerId="LiveId" clId="{DC6EF5DF-D52E-4D4D-8C25-AFE241181331}" dt="2024-04-19T12:53:12.668" v="5752"/>
          <ac:cxnSpMkLst>
            <pc:docMk/>
            <pc:sldMk cId="2799043075" sldId="271"/>
            <ac:cxnSpMk id="360" creationId="{6DDF1032-AC41-24A8-3414-E081994F79A9}"/>
          </ac:cxnSpMkLst>
        </pc:cxnChg>
        <pc:cxnChg chg="mod">
          <ac:chgData name="Anjum Afrooz Shaik" userId="81d90087d1904307" providerId="LiveId" clId="{DC6EF5DF-D52E-4D4D-8C25-AFE241181331}" dt="2024-04-19T12:53:12.668" v="5752"/>
          <ac:cxnSpMkLst>
            <pc:docMk/>
            <pc:sldMk cId="2799043075" sldId="271"/>
            <ac:cxnSpMk id="361" creationId="{9E2D75FF-E184-E5C7-3504-087CF0352644}"/>
          </ac:cxnSpMkLst>
        </pc:cxnChg>
        <pc:cxnChg chg="mod">
          <ac:chgData name="Anjum Afrooz Shaik" userId="81d90087d1904307" providerId="LiveId" clId="{DC6EF5DF-D52E-4D4D-8C25-AFE241181331}" dt="2024-04-19T12:53:12.668" v="5752"/>
          <ac:cxnSpMkLst>
            <pc:docMk/>
            <pc:sldMk cId="2799043075" sldId="271"/>
            <ac:cxnSpMk id="362" creationId="{A4ADBF16-59BB-E35E-2AD4-6FC059F77A36}"/>
          </ac:cxnSpMkLst>
        </pc:cxnChg>
        <pc:cxnChg chg="mod">
          <ac:chgData name="Anjum Afrooz Shaik" userId="81d90087d1904307" providerId="LiveId" clId="{DC6EF5DF-D52E-4D4D-8C25-AFE241181331}" dt="2024-04-19T12:53:12.668" v="5752"/>
          <ac:cxnSpMkLst>
            <pc:docMk/>
            <pc:sldMk cId="2799043075" sldId="271"/>
            <ac:cxnSpMk id="363" creationId="{0412A75E-EBAD-E60C-F753-E105ECDC14CF}"/>
          </ac:cxnSpMkLst>
        </pc:cxnChg>
        <pc:cxnChg chg="mod">
          <ac:chgData name="Anjum Afrooz Shaik" userId="81d90087d1904307" providerId="LiveId" clId="{DC6EF5DF-D52E-4D4D-8C25-AFE241181331}" dt="2024-04-19T12:53:12.668" v="5752"/>
          <ac:cxnSpMkLst>
            <pc:docMk/>
            <pc:sldMk cId="2799043075" sldId="271"/>
            <ac:cxnSpMk id="364" creationId="{791A3A52-9E1F-4893-7E50-472AB46FC299}"/>
          </ac:cxnSpMkLst>
        </pc:cxnChg>
        <pc:cxnChg chg="mod">
          <ac:chgData name="Anjum Afrooz Shaik" userId="81d90087d1904307" providerId="LiveId" clId="{DC6EF5DF-D52E-4D4D-8C25-AFE241181331}" dt="2024-04-19T12:53:12.668" v="5752"/>
          <ac:cxnSpMkLst>
            <pc:docMk/>
            <pc:sldMk cId="2799043075" sldId="271"/>
            <ac:cxnSpMk id="365" creationId="{740F8FC7-06FC-9838-615D-E686A20124F5}"/>
          </ac:cxnSpMkLst>
        </pc:cxnChg>
        <pc:cxnChg chg="mod">
          <ac:chgData name="Anjum Afrooz Shaik" userId="81d90087d1904307" providerId="LiveId" clId="{DC6EF5DF-D52E-4D4D-8C25-AFE241181331}" dt="2024-04-19T12:53:12.668" v="5752"/>
          <ac:cxnSpMkLst>
            <pc:docMk/>
            <pc:sldMk cId="2799043075" sldId="271"/>
            <ac:cxnSpMk id="366" creationId="{EE0AE5A5-EBE1-DA60-357C-FAA1F6B010C6}"/>
          </ac:cxnSpMkLst>
        </pc:cxnChg>
        <pc:cxnChg chg="mod">
          <ac:chgData name="Anjum Afrooz Shaik" userId="81d90087d1904307" providerId="LiveId" clId="{DC6EF5DF-D52E-4D4D-8C25-AFE241181331}" dt="2024-04-19T12:53:12.668" v="5752"/>
          <ac:cxnSpMkLst>
            <pc:docMk/>
            <pc:sldMk cId="2799043075" sldId="271"/>
            <ac:cxnSpMk id="367" creationId="{E79B48E2-03AE-6994-DCEA-66EBD43BDD3E}"/>
          </ac:cxnSpMkLst>
        </pc:cxnChg>
        <pc:cxnChg chg="mod">
          <ac:chgData name="Anjum Afrooz Shaik" userId="81d90087d1904307" providerId="LiveId" clId="{DC6EF5DF-D52E-4D4D-8C25-AFE241181331}" dt="2024-04-19T12:53:12.668" v="5752"/>
          <ac:cxnSpMkLst>
            <pc:docMk/>
            <pc:sldMk cId="2799043075" sldId="271"/>
            <ac:cxnSpMk id="368" creationId="{5DB92C05-02A9-977D-859C-6BDA954BF943}"/>
          </ac:cxnSpMkLst>
        </pc:cxnChg>
        <pc:cxnChg chg="mod">
          <ac:chgData name="Anjum Afrooz Shaik" userId="81d90087d1904307" providerId="LiveId" clId="{DC6EF5DF-D52E-4D4D-8C25-AFE241181331}" dt="2024-04-19T12:53:12.668" v="5752"/>
          <ac:cxnSpMkLst>
            <pc:docMk/>
            <pc:sldMk cId="2799043075" sldId="271"/>
            <ac:cxnSpMk id="369" creationId="{7A3449D0-F14A-6D98-5210-E3931BE6136D}"/>
          </ac:cxnSpMkLst>
        </pc:cxnChg>
        <pc:cxnChg chg="mod">
          <ac:chgData name="Anjum Afrooz Shaik" userId="81d90087d1904307" providerId="LiveId" clId="{DC6EF5DF-D52E-4D4D-8C25-AFE241181331}" dt="2024-04-19T12:53:12.668" v="5752"/>
          <ac:cxnSpMkLst>
            <pc:docMk/>
            <pc:sldMk cId="2799043075" sldId="271"/>
            <ac:cxnSpMk id="370" creationId="{E265859F-31CC-EC51-02BD-8864563C9521}"/>
          </ac:cxnSpMkLst>
        </pc:cxnChg>
        <pc:cxnChg chg="mod">
          <ac:chgData name="Anjum Afrooz Shaik" userId="81d90087d1904307" providerId="LiveId" clId="{DC6EF5DF-D52E-4D4D-8C25-AFE241181331}" dt="2024-04-19T12:53:12.668" v="5752"/>
          <ac:cxnSpMkLst>
            <pc:docMk/>
            <pc:sldMk cId="2799043075" sldId="271"/>
            <ac:cxnSpMk id="371" creationId="{93C58870-3D82-64D0-DF5A-D14ECFA1420E}"/>
          </ac:cxnSpMkLst>
        </pc:cxnChg>
        <pc:cxnChg chg="mod">
          <ac:chgData name="Anjum Afrooz Shaik" userId="81d90087d1904307" providerId="LiveId" clId="{DC6EF5DF-D52E-4D4D-8C25-AFE241181331}" dt="2024-04-19T12:53:12.668" v="5752"/>
          <ac:cxnSpMkLst>
            <pc:docMk/>
            <pc:sldMk cId="2799043075" sldId="271"/>
            <ac:cxnSpMk id="372" creationId="{29F9DDB5-2C6A-A92B-DEDE-4F25DED843CC}"/>
          </ac:cxnSpMkLst>
        </pc:cxnChg>
        <pc:cxnChg chg="mod">
          <ac:chgData name="Anjum Afrooz Shaik" userId="81d90087d1904307" providerId="LiveId" clId="{DC6EF5DF-D52E-4D4D-8C25-AFE241181331}" dt="2024-04-19T12:53:12.668" v="5752"/>
          <ac:cxnSpMkLst>
            <pc:docMk/>
            <pc:sldMk cId="2799043075" sldId="271"/>
            <ac:cxnSpMk id="373" creationId="{8BA109CD-505D-F897-1D1B-EC3FB5B0E3F4}"/>
          </ac:cxnSpMkLst>
        </pc:cxnChg>
        <pc:cxnChg chg="mod">
          <ac:chgData name="Anjum Afrooz Shaik" userId="81d90087d1904307" providerId="LiveId" clId="{DC6EF5DF-D52E-4D4D-8C25-AFE241181331}" dt="2024-04-19T12:53:12.668" v="5752"/>
          <ac:cxnSpMkLst>
            <pc:docMk/>
            <pc:sldMk cId="2799043075" sldId="271"/>
            <ac:cxnSpMk id="374" creationId="{AD7D116E-BFBC-3842-04EA-A19058DDD77F}"/>
          </ac:cxnSpMkLst>
        </pc:cxnChg>
        <pc:cxnChg chg="mod">
          <ac:chgData name="Anjum Afrooz Shaik" userId="81d90087d1904307" providerId="LiveId" clId="{DC6EF5DF-D52E-4D4D-8C25-AFE241181331}" dt="2024-04-19T12:53:12.668" v="5752"/>
          <ac:cxnSpMkLst>
            <pc:docMk/>
            <pc:sldMk cId="2799043075" sldId="271"/>
            <ac:cxnSpMk id="375" creationId="{EBDB62DC-0142-A6CF-A079-AF7B5FFF49B5}"/>
          </ac:cxnSpMkLst>
        </pc:cxnChg>
        <pc:cxnChg chg="mod">
          <ac:chgData name="Anjum Afrooz Shaik" userId="81d90087d1904307" providerId="LiveId" clId="{DC6EF5DF-D52E-4D4D-8C25-AFE241181331}" dt="2024-04-19T12:53:12.668" v="5752"/>
          <ac:cxnSpMkLst>
            <pc:docMk/>
            <pc:sldMk cId="2799043075" sldId="271"/>
            <ac:cxnSpMk id="376" creationId="{FB280660-5A8D-9418-0959-8BC9BD1D3D58}"/>
          </ac:cxnSpMkLst>
        </pc:cxnChg>
        <pc:cxnChg chg="mod">
          <ac:chgData name="Anjum Afrooz Shaik" userId="81d90087d1904307" providerId="LiveId" clId="{DC6EF5DF-D52E-4D4D-8C25-AFE241181331}" dt="2024-04-19T12:53:12.668" v="5752"/>
          <ac:cxnSpMkLst>
            <pc:docMk/>
            <pc:sldMk cId="2799043075" sldId="271"/>
            <ac:cxnSpMk id="377" creationId="{FC7B98EA-B875-BA87-5DFC-F42942685A2A}"/>
          </ac:cxnSpMkLst>
        </pc:cxnChg>
        <pc:cxnChg chg="mod">
          <ac:chgData name="Anjum Afrooz Shaik" userId="81d90087d1904307" providerId="LiveId" clId="{DC6EF5DF-D52E-4D4D-8C25-AFE241181331}" dt="2024-04-19T12:53:12.668" v="5752"/>
          <ac:cxnSpMkLst>
            <pc:docMk/>
            <pc:sldMk cId="2799043075" sldId="271"/>
            <ac:cxnSpMk id="378" creationId="{FFF1B041-8C63-14F6-3F29-182A86611EAD}"/>
          </ac:cxnSpMkLst>
        </pc:cxnChg>
        <pc:cxnChg chg="mod">
          <ac:chgData name="Anjum Afrooz Shaik" userId="81d90087d1904307" providerId="LiveId" clId="{DC6EF5DF-D52E-4D4D-8C25-AFE241181331}" dt="2024-04-19T12:53:12.668" v="5752"/>
          <ac:cxnSpMkLst>
            <pc:docMk/>
            <pc:sldMk cId="2799043075" sldId="271"/>
            <ac:cxnSpMk id="379" creationId="{8B894A05-4FD4-4867-1273-672E91D772DD}"/>
          </ac:cxnSpMkLst>
        </pc:cxnChg>
        <pc:cxnChg chg="mod">
          <ac:chgData name="Anjum Afrooz Shaik" userId="81d90087d1904307" providerId="LiveId" clId="{DC6EF5DF-D52E-4D4D-8C25-AFE241181331}" dt="2024-04-19T12:53:12.668" v="5752"/>
          <ac:cxnSpMkLst>
            <pc:docMk/>
            <pc:sldMk cId="2799043075" sldId="271"/>
            <ac:cxnSpMk id="380" creationId="{9A8387FF-1086-8475-9724-12F308434449}"/>
          </ac:cxnSpMkLst>
        </pc:cxnChg>
        <pc:cxnChg chg="mod">
          <ac:chgData name="Anjum Afrooz Shaik" userId="81d90087d1904307" providerId="LiveId" clId="{DC6EF5DF-D52E-4D4D-8C25-AFE241181331}" dt="2024-04-19T12:53:12.668" v="5752"/>
          <ac:cxnSpMkLst>
            <pc:docMk/>
            <pc:sldMk cId="2799043075" sldId="271"/>
            <ac:cxnSpMk id="381" creationId="{E180DCAC-1BF6-0D2E-8C31-26F038CB3CC4}"/>
          </ac:cxnSpMkLst>
        </pc:cxnChg>
        <pc:cxnChg chg="mod">
          <ac:chgData name="Anjum Afrooz Shaik" userId="81d90087d1904307" providerId="LiveId" clId="{DC6EF5DF-D52E-4D4D-8C25-AFE241181331}" dt="2024-04-19T12:53:12.668" v="5752"/>
          <ac:cxnSpMkLst>
            <pc:docMk/>
            <pc:sldMk cId="2799043075" sldId="271"/>
            <ac:cxnSpMk id="382" creationId="{A50F8102-8312-10C6-29DC-4DC54E21DE10}"/>
          </ac:cxnSpMkLst>
        </pc:cxnChg>
        <pc:cxnChg chg="mod">
          <ac:chgData name="Anjum Afrooz Shaik" userId="81d90087d1904307" providerId="LiveId" clId="{DC6EF5DF-D52E-4D4D-8C25-AFE241181331}" dt="2024-04-19T12:53:12.668" v="5752"/>
          <ac:cxnSpMkLst>
            <pc:docMk/>
            <pc:sldMk cId="2799043075" sldId="271"/>
            <ac:cxnSpMk id="383" creationId="{C523FCBC-E074-B884-F6C4-666D82403108}"/>
          </ac:cxnSpMkLst>
        </pc:cxnChg>
        <pc:cxnChg chg="mod">
          <ac:chgData name="Anjum Afrooz Shaik" userId="81d90087d1904307" providerId="LiveId" clId="{DC6EF5DF-D52E-4D4D-8C25-AFE241181331}" dt="2024-04-19T12:53:12.668" v="5752"/>
          <ac:cxnSpMkLst>
            <pc:docMk/>
            <pc:sldMk cId="2799043075" sldId="271"/>
            <ac:cxnSpMk id="384" creationId="{9AC06F24-6FD6-0990-2591-03481DAED3FD}"/>
          </ac:cxnSpMkLst>
        </pc:cxnChg>
        <pc:cxnChg chg="mod">
          <ac:chgData name="Anjum Afrooz Shaik" userId="81d90087d1904307" providerId="LiveId" clId="{DC6EF5DF-D52E-4D4D-8C25-AFE241181331}" dt="2024-04-19T12:53:12.668" v="5752"/>
          <ac:cxnSpMkLst>
            <pc:docMk/>
            <pc:sldMk cId="2799043075" sldId="271"/>
            <ac:cxnSpMk id="385" creationId="{2C68DE47-3AB6-A47A-E23E-9FBE1B6F57B5}"/>
          </ac:cxnSpMkLst>
        </pc:cxnChg>
        <pc:cxnChg chg="mod">
          <ac:chgData name="Anjum Afrooz Shaik" userId="81d90087d1904307" providerId="LiveId" clId="{DC6EF5DF-D52E-4D4D-8C25-AFE241181331}" dt="2024-04-19T12:53:12.668" v="5752"/>
          <ac:cxnSpMkLst>
            <pc:docMk/>
            <pc:sldMk cId="2799043075" sldId="271"/>
            <ac:cxnSpMk id="386" creationId="{A47EC84E-8046-441E-0640-1ED4004B4748}"/>
          </ac:cxnSpMkLst>
        </pc:cxnChg>
        <pc:cxnChg chg="mod">
          <ac:chgData name="Anjum Afrooz Shaik" userId="81d90087d1904307" providerId="LiveId" clId="{DC6EF5DF-D52E-4D4D-8C25-AFE241181331}" dt="2024-04-19T12:53:12.668" v="5752"/>
          <ac:cxnSpMkLst>
            <pc:docMk/>
            <pc:sldMk cId="2799043075" sldId="271"/>
            <ac:cxnSpMk id="387" creationId="{C0F6B48F-DA18-9368-ECB2-916C60E91046}"/>
          </ac:cxnSpMkLst>
        </pc:cxnChg>
        <pc:cxnChg chg="mod">
          <ac:chgData name="Anjum Afrooz Shaik" userId="81d90087d1904307" providerId="LiveId" clId="{DC6EF5DF-D52E-4D4D-8C25-AFE241181331}" dt="2024-04-19T12:53:12.668" v="5752"/>
          <ac:cxnSpMkLst>
            <pc:docMk/>
            <pc:sldMk cId="2799043075" sldId="271"/>
            <ac:cxnSpMk id="388" creationId="{EA604574-3C95-893F-879F-7AAEBBDCC1AA}"/>
          </ac:cxnSpMkLst>
        </pc:cxnChg>
        <pc:cxnChg chg="mod">
          <ac:chgData name="Anjum Afrooz Shaik" userId="81d90087d1904307" providerId="LiveId" clId="{DC6EF5DF-D52E-4D4D-8C25-AFE241181331}" dt="2024-04-19T12:53:12.668" v="5752"/>
          <ac:cxnSpMkLst>
            <pc:docMk/>
            <pc:sldMk cId="2799043075" sldId="271"/>
            <ac:cxnSpMk id="389" creationId="{3186A0BD-4992-26E6-F04B-1C24FC2BE798}"/>
          </ac:cxnSpMkLst>
        </pc:cxnChg>
        <pc:cxnChg chg="mod">
          <ac:chgData name="Anjum Afrooz Shaik" userId="81d90087d1904307" providerId="LiveId" clId="{DC6EF5DF-D52E-4D4D-8C25-AFE241181331}" dt="2024-04-19T12:53:12.668" v="5752"/>
          <ac:cxnSpMkLst>
            <pc:docMk/>
            <pc:sldMk cId="2799043075" sldId="271"/>
            <ac:cxnSpMk id="390" creationId="{973B2E69-63A0-C68A-F7CE-C25060618A73}"/>
          </ac:cxnSpMkLst>
        </pc:cxnChg>
        <pc:cxnChg chg="mod">
          <ac:chgData name="Anjum Afrooz Shaik" userId="81d90087d1904307" providerId="LiveId" clId="{DC6EF5DF-D52E-4D4D-8C25-AFE241181331}" dt="2024-04-19T12:53:12.668" v="5752"/>
          <ac:cxnSpMkLst>
            <pc:docMk/>
            <pc:sldMk cId="2799043075" sldId="271"/>
            <ac:cxnSpMk id="391" creationId="{D24BEF3D-4A7A-8022-03AB-CAA73ACABA6D}"/>
          </ac:cxnSpMkLst>
        </pc:cxnChg>
        <pc:cxnChg chg="mod">
          <ac:chgData name="Anjum Afrooz Shaik" userId="81d90087d1904307" providerId="LiveId" clId="{DC6EF5DF-D52E-4D4D-8C25-AFE241181331}" dt="2024-04-19T12:53:12.668" v="5752"/>
          <ac:cxnSpMkLst>
            <pc:docMk/>
            <pc:sldMk cId="2799043075" sldId="271"/>
            <ac:cxnSpMk id="392" creationId="{8A6D72DA-8274-7A46-F5E4-B5472EEDAEF2}"/>
          </ac:cxnSpMkLst>
        </pc:cxnChg>
        <pc:cxnChg chg="mod">
          <ac:chgData name="Anjum Afrooz Shaik" userId="81d90087d1904307" providerId="LiveId" clId="{DC6EF5DF-D52E-4D4D-8C25-AFE241181331}" dt="2024-04-19T12:53:12.668" v="5752"/>
          <ac:cxnSpMkLst>
            <pc:docMk/>
            <pc:sldMk cId="2799043075" sldId="271"/>
            <ac:cxnSpMk id="393" creationId="{63984FFC-62C0-4976-1EEF-14CEE9A9E683}"/>
          </ac:cxnSpMkLst>
        </pc:cxnChg>
        <pc:cxnChg chg="mod">
          <ac:chgData name="Anjum Afrooz Shaik" userId="81d90087d1904307" providerId="LiveId" clId="{DC6EF5DF-D52E-4D4D-8C25-AFE241181331}" dt="2024-04-19T12:53:12.668" v="5752"/>
          <ac:cxnSpMkLst>
            <pc:docMk/>
            <pc:sldMk cId="2799043075" sldId="271"/>
            <ac:cxnSpMk id="394" creationId="{01006CFA-CD14-61A8-F6DB-8F7D8C46C3A6}"/>
          </ac:cxnSpMkLst>
        </pc:cxnChg>
        <pc:cxnChg chg="mod">
          <ac:chgData name="Anjum Afrooz Shaik" userId="81d90087d1904307" providerId="LiveId" clId="{DC6EF5DF-D52E-4D4D-8C25-AFE241181331}" dt="2024-04-19T12:53:12.668" v="5752"/>
          <ac:cxnSpMkLst>
            <pc:docMk/>
            <pc:sldMk cId="2799043075" sldId="271"/>
            <ac:cxnSpMk id="395" creationId="{F9C3EF6C-5278-069E-DEC4-07E511FB2145}"/>
          </ac:cxnSpMkLst>
        </pc:cxnChg>
        <pc:cxnChg chg="mod">
          <ac:chgData name="Anjum Afrooz Shaik" userId="81d90087d1904307" providerId="LiveId" clId="{DC6EF5DF-D52E-4D4D-8C25-AFE241181331}" dt="2024-04-19T12:53:12.668" v="5752"/>
          <ac:cxnSpMkLst>
            <pc:docMk/>
            <pc:sldMk cId="2799043075" sldId="271"/>
            <ac:cxnSpMk id="396" creationId="{C773B7D9-50AC-55B1-E565-870808E55736}"/>
          </ac:cxnSpMkLst>
        </pc:cxnChg>
        <pc:cxnChg chg="mod">
          <ac:chgData name="Anjum Afrooz Shaik" userId="81d90087d1904307" providerId="LiveId" clId="{DC6EF5DF-D52E-4D4D-8C25-AFE241181331}" dt="2024-04-19T12:53:12.668" v="5752"/>
          <ac:cxnSpMkLst>
            <pc:docMk/>
            <pc:sldMk cId="2799043075" sldId="271"/>
            <ac:cxnSpMk id="397" creationId="{AFAA5E18-37DF-C87B-22A4-E287A02CE02B}"/>
          </ac:cxnSpMkLst>
        </pc:cxnChg>
        <pc:cxnChg chg="mod">
          <ac:chgData name="Anjum Afrooz Shaik" userId="81d90087d1904307" providerId="LiveId" clId="{DC6EF5DF-D52E-4D4D-8C25-AFE241181331}" dt="2024-04-19T12:53:12.668" v="5752"/>
          <ac:cxnSpMkLst>
            <pc:docMk/>
            <pc:sldMk cId="2799043075" sldId="271"/>
            <ac:cxnSpMk id="398" creationId="{BFA68A3C-0C87-0C48-9DB3-18D0C7DA8100}"/>
          </ac:cxnSpMkLst>
        </pc:cxnChg>
        <pc:cxnChg chg="mod">
          <ac:chgData name="Anjum Afrooz Shaik" userId="81d90087d1904307" providerId="LiveId" clId="{DC6EF5DF-D52E-4D4D-8C25-AFE241181331}" dt="2024-04-19T12:53:12.668" v="5752"/>
          <ac:cxnSpMkLst>
            <pc:docMk/>
            <pc:sldMk cId="2799043075" sldId="271"/>
            <ac:cxnSpMk id="399" creationId="{4C857DF3-EB4A-914A-22EB-DF4B8AE95CAA}"/>
          </ac:cxnSpMkLst>
        </pc:cxnChg>
        <pc:cxnChg chg="mod">
          <ac:chgData name="Anjum Afrooz Shaik" userId="81d90087d1904307" providerId="LiveId" clId="{DC6EF5DF-D52E-4D4D-8C25-AFE241181331}" dt="2024-04-19T12:53:12.668" v="5752"/>
          <ac:cxnSpMkLst>
            <pc:docMk/>
            <pc:sldMk cId="2799043075" sldId="271"/>
            <ac:cxnSpMk id="400" creationId="{BEFA47CD-198D-0E2B-CC39-D8EF5812F959}"/>
          </ac:cxnSpMkLst>
        </pc:cxnChg>
        <pc:cxnChg chg="mod">
          <ac:chgData name="Anjum Afrooz Shaik" userId="81d90087d1904307" providerId="LiveId" clId="{DC6EF5DF-D52E-4D4D-8C25-AFE241181331}" dt="2024-04-19T12:53:12.668" v="5752"/>
          <ac:cxnSpMkLst>
            <pc:docMk/>
            <pc:sldMk cId="2799043075" sldId="271"/>
            <ac:cxnSpMk id="401" creationId="{72D53883-2667-C24A-1B69-D1738EBC3A70}"/>
          </ac:cxnSpMkLst>
        </pc:cxnChg>
        <pc:cxnChg chg="mod">
          <ac:chgData name="Anjum Afrooz Shaik" userId="81d90087d1904307" providerId="LiveId" clId="{DC6EF5DF-D52E-4D4D-8C25-AFE241181331}" dt="2024-04-19T12:53:12.668" v="5752"/>
          <ac:cxnSpMkLst>
            <pc:docMk/>
            <pc:sldMk cId="2799043075" sldId="271"/>
            <ac:cxnSpMk id="402" creationId="{4E004641-C76C-581E-E696-2C255EA3D30F}"/>
          </ac:cxnSpMkLst>
        </pc:cxnChg>
        <pc:cxnChg chg="mod">
          <ac:chgData name="Anjum Afrooz Shaik" userId="81d90087d1904307" providerId="LiveId" clId="{DC6EF5DF-D52E-4D4D-8C25-AFE241181331}" dt="2024-04-19T12:53:12.668" v="5752"/>
          <ac:cxnSpMkLst>
            <pc:docMk/>
            <pc:sldMk cId="2799043075" sldId="271"/>
            <ac:cxnSpMk id="403" creationId="{56A4929E-4A19-3DBB-01EA-E72EE2FAA73C}"/>
          </ac:cxnSpMkLst>
        </pc:cxnChg>
        <pc:cxnChg chg="mod">
          <ac:chgData name="Anjum Afrooz Shaik" userId="81d90087d1904307" providerId="LiveId" clId="{DC6EF5DF-D52E-4D4D-8C25-AFE241181331}" dt="2024-04-19T12:53:12.668" v="5752"/>
          <ac:cxnSpMkLst>
            <pc:docMk/>
            <pc:sldMk cId="2799043075" sldId="271"/>
            <ac:cxnSpMk id="404" creationId="{C9C77128-0C76-614E-BD4A-A6447EBD3F50}"/>
          </ac:cxnSpMkLst>
        </pc:cxnChg>
        <pc:cxnChg chg="mod">
          <ac:chgData name="Anjum Afrooz Shaik" userId="81d90087d1904307" providerId="LiveId" clId="{DC6EF5DF-D52E-4D4D-8C25-AFE241181331}" dt="2024-04-19T12:53:12.668" v="5752"/>
          <ac:cxnSpMkLst>
            <pc:docMk/>
            <pc:sldMk cId="2799043075" sldId="271"/>
            <ac:cxnSpMk id="405" creationId="{F51564A5-D1B3-9834-AD8A-5468E08E79B1}"/>
          </ac:cxnSpMkLst>
        </pc:cxnChg>
        <pc:cxnChg chg="mod">
          <ac:chgData name="Anjum Afrooz Shaik" userId="81d90087d1904307" providerId="LiveId" clId="{DC6EF5DF-D52E-4D4D-8C25-AFE241181331}" dt="2024-04-19T12:53:12.668" v="5752"/>
          <ac:cxnSpMkLst>
            <pc:docMk/>
            <pc:sldMk cId="2799043075" sldId="271"/>
            <ac:cxnSpMk id="406" creationId="{27AE5783-6A57-9948-1800-D7FFE8317D11}"/>
          </ac:cxnSpMkLst>
        </pc:cxnChg>
        <pc:cxnChg chg="mod">
          <ac:chgData name="Anjum Afrooz Shaik" userId="81d90087d1904307" providerId="LiveId" clId="{DC6EF5DF-D52E-4D4D-8C25-AFE241181331}" dt="2024-04-19T12:53:12.668" v="5752"/>
          <ac:cxnSpMkLst>
            <pc:docMk/>
            <pc:sldMk cId="2799043075" sldId="271"/>
            <ac:cxnSpMk id="407" creationId="{5A85A920-7582-E7BE-5E63-F87B0760AACF}"/>
          </ac:cxnSpMkLst>
        </pc:cxnChg>
        <pc:cxnChg chg="mod">
          <ac:chgData name="Anjum Afrooz Shaik" userId="81d90087d1904307" providerId="LiveId" clId="{DC6EF5DF-D52E-4D4D-8C25-AFE241181331}" dt="2024-04-19T12:53:12.668" v="5752"/>
          <ac:cxnSpMkLst>
            <pc:docMk/>
            <pc:sldMk cId="2799043075" sldId="271"/>
            <ac:cxnSpMk id="408" creationId="{5DE49047-372E-784A-41C8-11CA8D564174}"/>
          </ac:cxnSpMkLst>
        </pc:cxnChg>
        <pc:cxnChg chg="mod">
          <ac:chgData name="Anjum Afrooz Shaik" userId="81d90087d1904307" providerId="LiveId" clId="{DC6EF5DF-D52E-4D4D-8C25-AFE241181331}" dt="2024-04-19T12:53:12.668" v="5752"/>
          <ac:cxnSpMkLst>
            <pc:docMk/>
            <pc:sldMk cId="2799043075" sldId="271"/>
            <ac:cxnSpMk id="409" creationId="{64F72782-9208-4794-BEF0-3196F46E7B8C}"/>
          </ac:cxnSpMkLst>
        </pc:cxnChg>
        <pc:cxnChg chg="add del">
          <ac:chgData name="Anjum Afrooz Shaik" userId="81d90087d1904307" providerId="LiveId" clId="{DC6EF5DF-D52E-4D4D-8C25-AFE241181331}" dt="2024-04-19T12:54:42.991" v="5767" actId="478"/>
          <ac:cxnSpMkLst>
            <pc:docMk/>
            <pc:sldMk cId="2799043075" sldId="271"/>
            <ac:cxnSpMk id="411" creationId="{9F924A76-F720-ADBD-5B93-800D32B9F132}"/>
          </ac:cxnSpMkLst>
        </pc:cxnChg>
        <pc:cxnChg chg="add mod">
          <ac:chgData name="Anjum Afrooz Shaik" userId="81d90087d1904307" providerId="LiveId" clId="{DC6EF5DF-D52E-4D4D-8C25-AFE241181331}" dt="2024-04-19T12:55:35.378" v="5776" actId="1076"/>
          <ac:cxnSpMkLst>
            <pc:docMk/>
            <pc:sldMk cId="2799043075" sldId="271"/>
            <ac:cxnSpMk id="412" creationId="{0E73708C-5220-0C7A-5DDF-290F1D206322}"/>
          </ac:cxnSpMkLst>
        </pc:cxnChg>
      </pc:sldChg>
      <pc:sldChg chg="addSp delSp modSp new del mod">
        <pc:chgData name="Anjum Afrooz Shaik" userId="81d90087d1904307" providerId="LiveId" clId="{DC6EF5DF-D52E-4D4D-8C25-AFE241181331}" dt="2024-04-17T07:55:49.560" v="4816" actId="47"/>
        <pc:sldMkLst>
          <pc:docMk/>
          <pc:sldMk cId="3409294122" sldId="272"/>
        </pc:sldMkLst>
        <pc:spChg chg="del">
          <ac:chgData name="Anjum Afrooz Shaik" userId="81d90087d1904307" providerId="LiveId" clId="{DC6EF5DF-D52E-4D4D-8C25-AFE241181331}" dt="2024-04-16T17:01:45.924" v="1547" actId="478"/>
          <ac:spMkLst>
            <pc:docMk/>
            <pc:sldMk cId="3409294122" sldId="272"/>
            <ac:spMk id="2" creationId="{678AA152-6AFF-3924-1876-9EF67D3F6B01}"/>
          </ac:spMkLst>
        </pc:spChg>
        <pc:spChg chg="add mod">
          <ac:chgData name="Anjum Afrooz Shaik" userId="81d90087d1904307" providerId="LiveId" clId="{DC6EF5DF-D52E-4D4D-8C25-AFE241181331}" dt="2024-04-17T04:43:43.290" v="2366"/>
          <ac:spMkLst>
            <pc:docMk/>
            <pc:sldMk cId="3409294122" sldId="272"/>
            <ac:spMk id="4" creationId="{B9656468-42F0-53D7-80CE-7C81F58BF0ED}"/>
          </ac:spMkLst>
        </pc:spChg>
        <pc:spChg chg="add mod">
          <ac:chgData name="Anjum Afrooz Shaik" userId="81d90087d1904307" providerId="LiveId" clId="{DC6EF5DF-D52E-4D4D-8C25-AFE241181331}" dt="2024-04-17T04:43:43.290" v="2366"/>
          <ac:spMkLst>
            <pc:docMk/>
            <pc:sldMk cId="3409294122" sldId="272"/>
            <ac:spMk id="5" creationId="{C3BD1CB7-03F4-B10F-1191-20030E683D97}"/>
          </ac:spMkLst>
        </pc:spChg>
        <pc:spChg chg="add mod">
          <ac:chgData name="Anjum Afrooz Shaik" userId="81d90087d1904307" providerId="LiveId" clId="{DC6EF5DF-D52E-4D4D-8C25-AFE241181331}" dt="2024-04-17T04:43:43.290" v="2366"/>
          <ac:spMkLst>
            <pc:docMk/>
            <pc:sldMk cId="3409294122" sldId="272"/>
            <ac:spMk id="6" creationId="{509E2EAE-9D93-993F-2973-87CEBF1CA00F}"/>
          </ac:spMkLst>
        </pc:spChg>
        <pc:spChg chg="add mod">
          <ac:chgData name="Anjum Afrooz Shaik" userId="81d90087d1904307" providerId="LiveId" clId="{DC6EF5DF-D52E-4D4D-8C25-AFE241181331}" dt="2024-04-17T04:43:43.290" v="2366"/>
          <ac:spMkLst>
            <pc:docMk/>
            <pc:sldMk cId="3409294122" sldId="272"/>
            <ac:spMk id="7" creationId="{A19FC934-E441-493D-C2F0-A7227C1628E3}"/>
          </ac:spMkLst>
        </pc:spChg>
        <pc:spChg chg="add mod">
          <ac:chgData name="Anjum Afrooz Shaik" userId="81d90087d1904307" providerId="LiveId" clId="{DC6EF5DF-D52E-4D4D-8C25-AFE241181331}" dt="2024-04-17T04:43:43.290" v="2366"/>
          <ac:spMkLst>
            <pc:docMk/>
            <pc:sldMk cId="3409294122" sldId="272"/>
            <ac:spMk id="8" creationId="{A7D49F11-484E-AAC7-5531-BE0C333370FA}"/>
          </ac:spMkLst>
        </pc:spChg>
        <pc:graphicFrameChg chg="add mod modGraphic">
          <ac:chgData name="Anjum Afrooz Shaik" userId="81d90087d1904307" providerId="LiveId" clId="{DC6EF5DF-D52E-4D4D-8C25-AFE241181331}" dt="2024-04-17T04:43:43.290" v="2366"/>
          <ac:graphicFrameMkLst>
            <pc:docMk/>
            <pc:sldMk cId="3409294122" sldId="272"/>
            <ac:graphicFrameMk id="3" creationId="{D40BD0E7-2CF2-D3FE-F192-B7CCBE30B61C}"/>
          </ac:graphicFrameMkLst>
        </pc:graphicFrameChg>
      </pc:sldChg>
      <pc:sldChg chg="addSp delSp modSp new del mod modTransition setBg">
        <pc:chgData name="Anjum Afrooz Shaik" userId="81d90087d1904307" providerId="LiveId" clId="{DC6EF5DF-D52E-4D4D-8C25-AFE241181331}" dt="2024-04-17T08:07:40.454" v="5175" actId="47"/>
        <pc:sldMkLst>
          <pc:docMk/>
          <pc:sldMk cId="1869874978" sldId="273"/>
        </pc:sldMkLst>
        <pc:spChg chg="del">
          <ac:chgData name="Anjum Afrooz Shaik" userId="81d90087d1904307" providerId="LiveId" clId="{DC6EF5DF-D52E-4D4D-8C25-AFE241181331}" dt="2024-04-16T17:06:07.130" v="1591" actId="478"/>
          <ac:spMkLst>
            <pc:docMk/>
            <pc:sldMk cId="1869874978" sldId="273"/>
            <ac:spMk id="2" creationId="{06D788BD-AA18-0377-A999-AD83F6C90959}"/>
          </ac:spMkLst>
        </pc:spChg>
        <pc:spChg chg="add mod">
          <ac:chgData name="Anjum Afrooz Shaik" userId="81d90087d1904307" providerId="LiveId" clId="{DC6EF5DF-D52E-4D4D-8C25-AFE241181331}" dt="2024-04-17T04:43:43.290" v="2366"/>
          <ac:spMkLst>
            <pc:docMk/>
            <pc:sldMk cId="1869874978" sldId="273"/>
            <ac:spMk id="5" creationId="{9EC8FC9A-1AFA-4A05-DFF1-ACEADFE754B7}"/>
          </ac:spMkLst>
        </pc:spChg>
        <pc:spChg chg="add mod">
          <ac:chgData name="Anjum Afrooz Shaik" userId="81d90087d1904307" providerId="LiveId" clId="{DC6EF5DF-D52E-4D4D-8C25-AFE241181331}" dt="2024-04-17T04:43:43.290" v="2366"/>
          <ac:spMkLst>
            <pc:docMk/>
            <pc:sldMk cId="1869874978" sldId="273"/>
            <ac:spMk id="6" creationId="{BC320255-524F-14DC-E912-C4D8E1B881FA}"/>
          </ac:spMkLst>
        </pc:spChg>
        <pc:picChg chg="add del mod">
          <ac:chgData name="Anjum Afrooz Shaik" userId="81d90087d1904307" providerId="LiveId" clId="{DC6EF5DF-D52E-4D4D-8C25-AFE241181331}" dt="2024-04-16T17:09:57.159" v="1595" actId="478"/>
          <ac:picMkLst>
            <pc:docMk/>
            <pc:sldMk cId="1869874978" sldId="273"/>
            <ac:picMk id="4" creationId="{01B6C5CD-FFE1-C485-4503-80B4BC95F338}"/>
          </ac:picMkLst>
        </pc:picChg>
      </pc:sldChg>
      <pc:sldChg chg="modSp add del mod modTransition">
        <pc:chgData name="Anjum Afrooz Shaik" userId="81d90087d1904307" providerId="LiveId" clId="{DC6EF5DF-D52E-4D4D-8C25-AFE241181331}" dt="2024-04-17T08:19:34.215" v="5291" actId="47"/>
        <pc:sldMkLst>
          <pc:docMk/>
          <pc:sldMk cId="1368362287" sldId="274"/>
        </pc:sldMkLst>
        <pc:spChg chg="mod">
          <ac:chgData name="Anjum Afrooz Shaik" userId="81d90087d1904307" providerId="LiveId" clId="{DC6EF5DF-D52E-4D4D-8C25-AFE241181331}" dt="2024-04-17T04:43:43.290" v="2366"/>
          <ac:spMkLst>
            <pc:docMk/>
            <pc:sldMk cId="1368362287" sldId="274"/>
            <ac:spMk id="5" creationId="{9EC8FC9A-1AFA-4A05-DFF1-ACEADFE754B7}"/>
          </ac:spMkLst>
        </pc:spChg>
        <pc:spChg chg="mod">
          <ac:chgData name="Anjum Afrooz Shaik" userId="81d90087d1904307" providerId="LiveId" clId="{DC6EF5DF-D52E-4D4D-8C25-AFE241181331}" dt="2024-04-17T04:43:43.290" v="2366"/>
          <ac:spMkLst>
            <pc:docMk/>
            <pc:sldMk cId="1368362287" sldId="274"/>
            <ac:spMk id="6" creationId="{BC320255-524F-14DC-E912-C4D8E1B881FA}"/>
          </ac:spMkLst>
        </pc:spChg>
      </pc:sldChg>
      <pc:sldChg chg="modSp add del mod modTransition">
        <pc:chgData name="Anjum Afrooz Shaik" userId="81d90087d1904307" providerId="LiveId" clId="{DC6EF5DF-D52E-4D4D-8C25-AFE241181331}" dt="2024-04-17T08:13:13.807" v="5237" actId="47"/>
        <pc:sldMkLst>
          <pc:docMk/>
          <pc:sldMk cId="647347855" sldId="275"/>
        </pc:sldMkLst>
        <pc:spChg chg="mod">
          <ac:chgData name="Anjum Afrooz Shaik" userId="81d90087d1904307" providerId="LiveId" clId="{DC6EF5DF-D52E-4D4D-8C25-AFE241181331}" dt="2024-04-17T04:43:43.290" v="2366"/>
          <ac:spMkLst>
            <pc:docMk/>
            <pc:sldMk cId="647347855" sldId="275"/>
            <ac:spMk id="5" creationId="{9EC8FC9A-1AFA-4A05-DFF1-ACEADFE754B7}"/>
          </ac:spMkLst>
        </pc:spChg>
        <pc:spChg chg="mod">
          <ac:chgData name="Anjum Afrooz Shaik" userId="81d90087d1904307" providerId="LiveId" clId="{DC6EF5DF-D52E-4D4D-8C25-AFE241181331}" dt="2024-04-17T04:43:43.290" v="2366"/>
          <ac:spMkLst>
            <pc:docMk/>
            <pc:sldMk cId="647347855" sldId="275"/>
            <ac:spMk id="6" creationId="{BC320255-524F-14DC-E912-C4D8E1B881FA}"/>
          </ac:spMkLst>
        </pc:spChg>
      </pc:sldChg>
      <pc:sldChg chg="modSp add del mod modTransition">
        <pc:chgData name="Anjum Afrooz Shaik" userId="81d90087d1904307" providerId="LiveId" clId="{DC6EF5DF-D52E-4D4D-8C25-AFE241181331}" dt="2024-04-17T08:13:16.098" v="5238" actId="47"/>
        <pc:sldMkLst>
          <pc:docMk/>
          <pc:sldMk cId="3958767916" sldId="276"/>
        </pc:sldMkLst>
        <pc:spChg chg="mod">
          <ac:chgData name="Anjum Afrooz Shaik" userId="81d90087d1904307" providerId="LiveId" clId="{DC6EF5DF-D52E-4D4D-8C25-AFE241181331}" dt="2024-04-17T04:43:43.290" v="2366"/>
          <ac:spMkLst>
            <pc:docMk/>
            <pc:sldMk cId="3958767916" sldId="276"/>
            <ac:spMk id="5" creationId="{9EC8FC9A-1AFA-4A05-DFF1-ACEADFE754B7}"/>
          </ac:spMkLst>
        </pc:spChg>
        <pc:spChg chg="mod">
          <ac:chgData name="Anjum Afrooz Shaik" userId="81d90087d1904307" providerId="LiveId" clId="{DC6EF5DF-D52E-4D4D-8C25-AFE241181331}" dt="2024-04-17T04:43:43.290" v="2366"/>
          <ac:spMkLst>
            <pc:docMk/>
            <pc:sldMk cId="3958767916" sldId="276"/>
            <ac:spMk id="6" creationId="{BC320255-524F-14DC-E912-C4D8E1B881FA}"/>
          </ac:spMkLst>
        </pc:spChg>
      </pc:sldChg>
      <pc:sldChg chg="delSp new mod">
        <pc:chgData name="Anjum Afrooz Shaik" userId="81d90087d1904307" providerId="LiveId" clId="{DC6EF5DF-D52E-4D4D-8C25-AFE241181331}" dt="2024-04-16T17:24:12.545" v="1972" actId="478"/>
        <pc:sldMkLst>
          <pc:docMk/>
          <pc:sldMk cId="3451751497" sldId="277"/>
        </pc:sldMkLst>
        <pc:spChg chg="del">
          <ac:chgData name="Anjum Afrooz Shaik" userId="81d90087d1904307" providerId="LiveId" clId="{DC6EF5DF-D52E-4D4D-8C25-AFE241181331}" dt="2024-04-16T17:24:12.545" v="1972" actId="478"/>
          <ac:spMkLst>
            <pc:docMk/>
            <pc:sldMk cId="3451751497" sldId="277"/>
            <ac:spMk id="2" creationId="{A85CA2B0-9AA0-CEC3-5F11-FBD62DC59362}"/>
          </ac:spMkLst>
        </pc:spChg>
      </pc:sldChg>
      <pc:sldChg chg="addSp delSp modSp new mod addAnim delAnim modAnim">
        <pc:chgData name="Anjum Afrooz Shaik" userId="81d90087d1904307" providerId="LiveId" clId="{DC6EF5DF-D52E-4D4D-8C25-AFE241181331}" dt="2024-04-17T05:53:02.179" v="2620"/>
        <pc:sldMkLst>
          <pc:docMk/>
          <pc:sldMk cId="4174771489" sldId="278"/>
        </pc:sldMkLst>
        <pc:spChg chg="del mod">
          <ac:chgData name="Anjum Afrooz Shaik" userId="81d90087d1904307" providerId="LiveId" clId="{DC6EF5DF-D52E-4D4D-8C25-AFE241181331}" dt="2024-04-17T04:10:15.260" v="2266" actId="478"/>
          <ac:spMkLst>
            <pc:docMk/>
            <pc:sldMk cId="4174771489" sldId="278"/>
            <ac:spMk id="2" creationId="{01D9AD37-592A-739D-0F1E-30DEC41E8F98}"/>
          </ac:spMkLst>
        </pc:spChg>
        <pc:spChg chg="add del mod">
          <ac:chgData name="Anjum Afrooz Shaik" userId="81d90087d1904307" providerId="LiveId" clId="{DC6EF5DF-D52E-4D4D-8C25-AFE241181331}" dt="2024-04-17T04:10:18.451" v="2267" actId="478"/>
          <ac:spMkLst>
            <pc:docMk/>
            <pc:sldMk cId="4174771489" sldId="278"/>
            <ac:spMk id="4" creationId="{6E8B26A8-663D-BDBF-ABDF-B2EADC728961}"/>
          </ac:spMkLst>
        </pc:spChg>
        <pc:spChg chg="add mod ord">
          <ac:chgData name="Anjum Afrooz Shaik" userId="81d90087d1904307" providerId="LiveId" clId="{DC6EF5DF-D52E-4D4D-8C25-AFE241181331}" dt="2024-04-17T05:28:31.531" v="2490" actId="13244"/>
          <ac:spMkLst>
            <pc:docMk/>
            <pc:sldMk cId="4174771489" sldId="278"/>
            <ac:spMk id="18" creationId="{45F237B8-9217-2A3B-DD6C-5741477483BF}"/>
          </ac:spMkLst>
        </pc:spChg>
        <pc:spChg chg="add mod">
          <ac:chgData name="Anjum Afrooz Shaik" userId="81d90087d1904307" providerId="LiveId" clId="{DC6EF5DF-D52E-4D4D-8C25-AFE241181331}" dt="2024-04-17T05:30:24.378" v="2509" actId="14100"/>
          <ac:spMkLst>
            <pc:docMk/>
            <pc:sldMk cId="4174771489" sldId="278"/>
            <ac:spMk id="23" creationId="{7E1C52AA-C0FE-AE3C-A829-D70A7F9090C7}"/>
          </ac:spMkLst>
        </pc:spChg>
        <pc:spChg chg="add mod">
          <ac:chgData name="Anjum Afrooz Shaik" userId="81d90087d1904307" providerId="LiveId" clId="{DC6EF5DF-D52E-4D4D-8C25-AFE241181331}" dt="2024-04-17T05:35:12.067" v="2529" actId="1076"/>
          <ac:spMkLst>
            <pc:docMk/>
            <pc:sldMk cId="4174771489" sldId="278"/>
            <ac:spMk id="24" creationId="{E6AC60E6-0B32-817B-C67A-788C1D28038A}"/>
          </ac:spMkLst>
        </pc:spChg>
        <pc:spChg chg="add mod">
          <ac:chgData name="Anjum Afrooz Shaik" userId="81d90087d1904307" providerId="LiveId" clId="{DC6EF5DF-D52E-4D4D-8C25-AFE241181331}" dt="2024-04-17T05:35:50.913" v="2535" actId="1076"/>
          <ac:spMkLst>
            <pc:docMk/>
            <pc:sldMk cId="4174771489" sldId="278"/>
            <ac:spMk id="25" creationId="{9241BF20-D4CE-4FEB-B6B7-A0D0ACCEB3CC}"/>
          </ac:spMkLst>
        </pc:spChg>
        <pc:spChg chg="add mod">
          <ac:chgData name="Anjum Afrooz Shaik" userId="81d90087d1904307" providerId="LiveId" clId="{DC6EF5DF-D52E-4D4D-8C25-AFE241181331}" dt="2024-04-17T05:37:12.191" v="2554" actId="1076"/>
          <ac:spMkLst>
            <pc:docMk/>
            <pc:sldMk cId="4174771489" sldId="278"/>
            <ac:spMk id="26" creationId="{B5F158C6-F3E0-47F1-373C-89532F67CDAA}"/>
          </ac:spMkLst>
        </pc:spChg>
        <pc:spChg chg="add mod">
          <ac:chgData name="Anjum Afrooz Shaik" userId="81d90087d1904307" providerId="LiveId" clId="{DC6EF5DF-D52E-4D4D-8C25-AFE241181331}" dt="2024-04-17T05:37:58.070" v="2559"/>
          <ac:spMkLst>
            <pc:docMk/>
            <pc:sldMk cId="4174771489" sldId="278"/>
            <ac:spMk id="27" creationId="{4D93C511-B0BC-D815-A2EE-293CFAE7F3DD}"/>
          </ac:spMkLst>
        </pc:spChg>
        <pc:spChg chg="add del">
          <ac:chgData name="Anjum Afrooz Shaik" userId="81d90087d1904307" providerId="LiveId" clId="{DC6EF5DF-D52E-4D4D-8C25-AFE241181331}" dt="2024-04-17T05:40:46.768" v="2565" actId="478"/>
          <ac:spMkLst>
            <pc:docMk/>
            <pc:sldMk cId="4174771489" sldId="278"/>
            <ac:spMk id="28" creationId="{601C46F4-3E48-5DC0-3BFC-1FA0619E80B1}"/>
          </ac:spMkLst>
        </pc:spChg>
        <pc:spChg chg="add del mod">
          <ac:chgData name="Anjum Afrooz Shaik" userId="81d90087d1904307" providerId="LiveId" clId="{DC6EF5DF-D52E-4D4D-8C25-AFE241181331}" dt="2024-04-17T05:49:37.487" v="2575"/>
          <ac:spMkLst>
            <pc:docMk/>
            <pc:sldMk cId="4174771489" sldId="278"/>
            <ac:spMk id="30" creationId="{C16B56C9-B9E1-BFB5-5E5F-52E26E8E66E5}"/>
          </ac:spMkLst>
        </pc:spChg>
        <pc:spChg chg="add mod">
          <ac:chgData name="Anjum Afrooz Shaik" userId="81d90087d1904307" providerId="LiveId" clId="{DC6EF5DF-D52E-4D4D-8C25-AFE241181331}" dt="2024-04-17T05:52:54.423" v="2618" actId="1076"/>
          <ac:spMkLst>
            <pc:docMk/>
            <pc:sldMk cId="4174771489" sldId="278"/>
            <ac:spMk id="31" creationId="{55871485-C4EA-5ED4-7847-3B41AD8605B3}"/>
          </ac:spMkLst>
        </pc:spChg>
        <pc:picChg chg="add del mod">
          <ac:chgData name="Anjum Afrooz Shaik" userId="81d90087d1904307" providerId="LiveId" clId="{DC6EF5DF-D52E-4D4D-8C25-AFE241181331}" dt="2024-04-17T04:37:51.939" v="2342" actId="478"/>
          <ac:picMkLst>
            <pc:docMk/>
            <pc:sldMk cId="4174771489" sldId="278"/>
            <ac:picMk id="5" creationId="{C124BA5A-94BB-99AE-D0C8-9A8158FA07E3}"/>
          </ac:picMkLst>
        </pc:picChg>
        <pc:picChg chg="add del mod">
          <ac:chgData name="Anjum Afrooz Shaik" userId="81d90087d1904307" providerId="LiveId" clId="{DC6EF5DF-D52E-4D4D-8C25-AFE241181331}" dt="2024-04-17T04:37:50.556" v="2341" actId="478"/>
          <ac:picMkLst>
            <pc:docMk/>
            <pc:sldMk cId="4174771489" sldId="278"/>
            <ac:picMk id="6" creationId="{E32AF4F6-42D3-6A87-8F9B-DE44653B3E4D}"/>
          </ac:picMkLst>
        </pc:picChg>
        <pc:picChg chg="add del mod">
          <ac:chgData name="Anjum Afrooz Shaik" userId="81d90087d1904307" providerId="LiveId" clId="{DC6EF5DF-D52E-4D4D-8C25-AFE241181331}" dt="2024-04-17T04:37:48.906" v="2340" actId="478"/>
          <ac:picMkLst>
            <pc:docMk/>
            <pc:sldMk cId="4174771489" sldId="278"/>
            <ac:picMk id="7" creationId="{F73252A4-0B52-1C77-7155-4B8AC5E53FCE}"/>
          </ac:picMkLst>
        </pc:picChg>
        <pc:picChg chg="add del mod">
          <ac:chgData name="Anjum Afrooz Shaik" userId="81d90087d1904307" providerId="LiveId" clId="{DC6EF5DF-D52E-4D4D-8C25-AFE241181331}" dt="2024-04-17T04:40:15.878" v="2363" actId="478"/>
          <ac:picMkLst>
            <pc:docMk/>
            <pc:sldMk cId="4174771489" sldId="278"/>
            <ac:picMk id="8" creationId="{4C3BD354-634D-8C54-9D53-A5460652AA1D}"/>
          </ac:picMkLst>
        </pc:picChg>
        <pc:picChg chg="add del mod">
          <ac:chgData name="Anjum Afrooz Shaik" userId="81d90087d1904307" providerId="LiveId" clId="{DC6EF5DF-D52E-4D4D-8C25-AFE241181331}" dt="2024-04-17T04:47:19.189" v="2367" actId="478"/>
          <ac:picMkLst>
            <pc:docMk/>
            <pc:sldMk cId="4174771489" sldId="278"/>
            <ac:picMk id="9" creationId="{6C97A4FF-51DD-EA58-A1B1-7BC0A8BE18F2}"/>
          </ac:picMkLst>
        </pc:picChg>
        <pc:picChg chg="add del mod">
          <ac:chgData name="Anjum Afrooz Shaik" userId="81d90087d1904307" providerId="LiveId" clId="{DC6EF5DF-D52E-4D4D-8C25-AFE241181331}" dt="2024-04-17T05:07:45.592" v="2408" actId="478"/>
          <ac:picMkLst>
            <pc:docMk/>
            <pc:sldMk cId="4174771489" sldId="278"/>
            <ac:picMk id="10" creationId="{E150B228-A87F-7666-7F56-23B62C3E846B}"/>
          </ac:picMkLst>
        </pc:picChg>
        <pc:picChg chg="add del mod">
          <ac:chgData name="Anjum Afrooz Shaik" userId="81d90087d1904307" providerId="LiveId" clId="{DC6EF5DF-D52E-4D4D-8C25-AFE241181331}" dt="2024-04-17T04:52:07.336" v="2378" actId="478"/>
          <ac:picMkLst>
            <pc:docMk/>
            <pc:sldMk cId="4174771489" sldId="278"/>
            <ac:picMk id="11" creationId="{7AF2D2C1-92A9-69A1-113B-C3DA1DEF8834}"/>
          </ac:picMkLst>
        </pc:picChg>
        <pc:picChg chg="add del mod">
          <ac:chgData name="Anjum Afrooz Shaik" userId="81d90087d1904307" providerId="LiveId" clId="{DC6EF5DF-D52E-4D4D-8C25-AFE241181331}" dt="2024-04-17T05:07:44.222" v="2407" actId="478"/>
          <ac:picMkLst>
            <pc:docMk/>
            <pc:sldMk cId="4174771489" sldId="278"/>
            <ac:picMk id="12" creationId="{B27876D6-8B27-B862-5C68-AD9233CE4CDE}"/>
          </ac:picMkLst>
        </pc:picChg>
        <pc:picChg chg="add del mod">
          <ac:chgData name="Anjum Afrooz Shaik" userId="81d90087d1904307" providerId="LiveId" clId="{DC6EF5DF-D52E-4D4D-8C25-AFE241181331}" dt="2024-04-17T05:13:49.962" v="2416" actId="478"/>
          <ac:picMkLst>
            <pc:docMk/>
            <pc:sldMk cId="4174771489" sldId="278"/>
            <ac:picMk id="13" creationId="{AC18FC87-272E-35F7-2F01-1CD2FED785C7}"/>
          </ac:picMkLst>
        </pc:picChg>
        <pc:picChg chg="add del mod">
          <ac:chgData name="Anjum Afrooz Shaik" userId="81d90087d1904307" providerId="LiveId" clId="{DC6EF5DF-D52E-4D4D-8C25-AFE241181331}" dt="2024-04-17T05:20:12.096" v="2439" actId="478"/>
          <ac:picMkLst>
            <pc:docMk/>
            <pc:sldMk cId="4174771489" sldId="278"/>
            <ac:picMk id="15" creationId="{F74CEF81-0733-C2A6-944B-C643A968EE26}"/>
          </ac:picMkLst>
        </pc:picChg>
        <pc:picChg chg="add mod ord modCrop">
          <ac:chgData name="Anjum Afrooz Shaik" userId="81d90087d1904307" providerId="LiveId" clId="{DC6EF5DF-D52E-4D4D-8C25-AFE241181331}" dt="2024-04-17T05:28:40.649" v="2493" actId="14100"/>
          <ac:picMkLst>
            <pc:docMk/>
            <pc:sldMk cId="4174771489" sldId="278"/>
            <ac:picMk id="17" creationId="{DE535B64-E548-63A0-358D-D05B760B1939}"/>
          </ac:picMkLst>
        </pc:picChg>
        <pc:picChg chg="add mod modCrop">
          <ac:chgData name="Anjum Afrooz Shaik" userId="81d90087d1904307" providerId="LiveId" clId="{DC6EF5DF-D52E-4D4D-8C25-AFE241181331}" dt="2024-04-17T05:29:03.374" v="2498" actId="14100"/>
          <ac:picMkLst>
            <pc:docMk/>
            <pc:sldMk cId="4174771489" sldId="278"/>
            <ac:picMk id="20" creationId="{F35E3EEE-E540-8D7B-30F9-759E9B6FE442}"/>
          </ac:picMkLst>
        </pc:picChg>
        <pc:picChg chg="add del mod">
          <ac:chgData name="Anjum Afrooz Shaik" userId="81d90087d1904307" providerId="LiveId" clId="{DC6EF5DF-D52E-4D4D-8C25-AFE241181331}" dt="2024-04-17T05:29:43.988" v="2504" actId="478"/>
          <ac:picMkLst>
            <pc:docMk/>
            <pc:sldMk cId="4174771489" sldId="278"/>
            <ac:picMk id="22" creationId="{DE0CEFC5-B6AA-728C-5BC2-4940B91E8C37}"/>
          </ac:picMkLst>
        </pc:picChg>
        <pc:picChg chg="add mod">
          <ac:chgData name="Anjum Afrooz Shaik" userId="81d90087d1904307" providerId="LiveId" clId="{DC6EF5DF-D52E-4D4D-8C25-AFE241181331}" dt="2024-04-17T05:50:05.007" v="2581" actId="1076"/>
          <ac:picMkLst>
            <pc:docMk/>
            <pc:sldMk cId="4174771489" sldId="278"/>
            <ac:picMk id="29" creationId="{96AA8152-D277-B4ED-9F56-0C61B8DAC467}"/>
          </ac:picMkLst>
        </pc:picChg>
        <pc:picChg chg="add del mod">
          <ac:chgData name="Anjum Afrooz Shaik" userId="81d90087d1904307" providerId="LiveId" clId="{DC6EF5DF-D52E-4D4D-8C25-AFE241181331}" dt="2024-04-17T05:17:10.484" v="2425" actId="478"/>
          <ac:picMkLst>
            <pc:docMk/>
            <pc:sldMk cId="4174771489" sldId="278"/>
            <ac:picMk id="1026" creationId="{FC24C544-138E-F2CE-0993-2E74D68579DD}"/>
          </ac:picMkLst>
        </pc:picChg>
        <pc:picChg chg="add mod">
          <ac:chgData name="Anjum Afrooz Shaik" userId="81d90087d1904307" providerId="LiveId" clId="{DC6EF5DF-D52E-4D4D-8C25-AFE241181331}" dt="2024-04-17T05:31:47.489" v="2514" actId="1076"/>
          <ac:picMkLst>
            <pc:docMk/>
            <pc:sldMk cId="4174771489" sldId="278"/>
            <ac:picMk id="1028" creationId="{5B079350-E862-82BC-E535-B2B216298D4F}"/>
          </ac:picMkLst>
        </pc:picChg>
        <pc:picChg chg="add mod">
          <ac:chgData name="Anjum Afrooz Shaik" userId="81d90087d1904307" providerId="LiveId" clId="{DC6EF5DF-D52E-4D4D-8C25-AFE241181331}" dt="2024-04-17T05:36:51.186" v="2538" actId="1076"/>
          <ac:picMkLst>
            <pc:docMk/>
            <pc:sldMk cId="4174771489" sldId="278"/>
            <ac:picMk id="1030" creationId="{737D31E0-33A7-526D-FAFE-AA22895C82ED}"/>
          </ac:picMkLst>
        </pc:picChg>
        <pc:picChg chg="add del mod">
          <ac:chgData name="Anjum Afrooz Shaik" userId="81d90087d1904307" providerId="LiveId" clId="{DC6EF5DF-D52E-4D4D-8C25-AFE241181331}" dt="2024-04-17T05:49:05.515" v="2566" actId="478"/>
          <ac:picMkLst>
            <pc:docMk/>
            <pc:sldMk cId="4174771489" sldId="278"/>
            <ac:picMk id="1032" creationId="{FD4C0B53-7BA9-F15D-7E80-15192E2B9201}"/>
          </ac:picMkLst>
        </pc:picChg>
      </pc:sldChg>
      <pc:sldChg chg="addSp delSp modSp new del mod">
        <pc:chgData name="Anjum Afrooz Shaik" userId="81d90087d1904307" providerId="LiveId" clId="{DC6EF5DF-D52E-4D4D-8C25-AFE241181331}" dt="2024-04-17T06:11:17.232" v="2705" actId="47"/>
        <pc:sldMkLst>
          <pc:docMk/>
          <pc:sldMk cId="645025775" sldId="279"/>
        </pc:sldMkLst>
        <pc:spChg chg="mod">
          <ac:chgData name="Anjum Afrooz Shaik" userId="81d90087d1904307" providerId="LiveId" clId="{DC6EF5DF-D52E-4D4D-8C25-AFE241181331}" dt="2024-04-17T04:43:43.290" v="2366"/>
          <ac:spMkLst>
            <pc:docMk/>
            <pc:sldMk cId="645025775" sldId="279"/>
            <ac:spMk id="2" creationId="{6D1C4C78-7D72-2358-D4B8-9B843CFE0899}"/>
          </ac:spMkLst>
        </pc:spChg>
        <pc:spChg chg="add del mod">
          <ac:chgData name="Anjum Afrooz Shaik" userId="81d90087d1904307" providerId="LiveId" clId="{DC6EF5DF-D52E-4D4D-8C25-AFE241181331}" dt="2024-04-17T03:26:13.770" v="2010"/>
          <ac:spMkLst>
            <pc:docMk/>
            <pc:sldMk cId="645025775" sldId="279"/>
            <ac:spMk id="3" creationId="{4C4A6184-8523-CA7D-E2D8-CEC2452D2970}"/>
          </ac:spMkLst>
        </pc:spChg>
        <pc:spChg chg="add mod">
          <ac:chgData name="Anjum Afrooz Shaik" userId="81d90087d1904307" providerId="LiveId" clId="{DC6EF5DF-D52E-4D4D-8C25-AFE241181331}" dt="2024-04-17T04:43:43.290" v="2366"/>
          <ac:spMkLst>
            <pc:docMk/>
            <pc:sldMk cId="645025775" sldId="279"/>
            <ac:spMk id="4" creationId="{F0E560D3-8AD6-7770-0A80-B5386805C6AF}"/>
          </ac:spMkLst>
        </pc:spChg>
      </pc:sldChg>
      <pc:sldChg chg="addSp delSp modSp new mod setBg">
        <pc:chgData name="Anjum Afrooz Shaik" userId="81d90087d1904307" providerId="LiveId" clId="{DC6EF5DF-D52E-4D4D-8C25-AFE241181331}" dt="2024-04-17T06:10:31.302" v="2704" actId="26606"/>
        <pc:sldMkLst>
          <pc:docMk/>
          <pc:sldMk cId="1806886455" sldId="280"/>
        </pc:sldMkLst>
        <pc:spChg chg="del">
          <ac:chgData name="Anjum Afrooz Shaik" userId="81d90087d1904307" providerId="LiveId" clId="{DC6EF5DF-D52E-4D4D-8C25-AFE241181331}" dt="2024-04-17T04:57:20.655" v="2392" actId="478"/>
          <ac:spMkLst>
            <pc:docMk/>
            <pc:sldMk cId="1806886455" sldId="280"/>
            <ac:spMk id="2" creationId="{3B13E95D-5D97-905D-324E-73F4D7A70684}"/>
          </ac:spMkLst>
        </pc:spChg>
        <pc:spChg chg="add mod">
          <ac:chgData name="Anjum Afrooz Shaik" userId="81d90087d1904307" providerId="LiveId" clId="{DC6EF5DF-D52E-4D4D-8C25-AFE241181331}" dt="2024-04-17T06:10:31.302" v="2704" actId="26606"/>
          <ac:spMkLst>
            <pc:docMk/>
            <pc:sldMk cId="1806886455" sldId="280"/>
            <ac:spMk id="3" creationId="{E636DBEF-1789-5FD6-97F3-C3AC5BB55962}"/>
          </ac:spMkLst>
        </pc:spChg>
        <pc:spChg chg="add mod">
          <ac:chgData name="Anjum Afrooz Shaik" userId="81d90087d1904307" providerId="LiveId" clId="{DC6EF5DF-D52E-4D4D-8C25-AFE241181331}" dt="2024-04-17T06:10:31.302" v="2704" actId="26606"/>
          <ac:spMkLst>
            <pc:docMk/>
            <pc:sldMk cId="1806886455" sldId="280"/>
            <ac:spMk id="5" creationId="{98450792-2431-35FE-AD4A-7CDCAB7C3C49}"/>
          </ac:spMkLst>
        </pc:spChg>
        <pc:spChg chg="add del">
          <ac:chgData name="Anjum Afrooz Shaik" userId="81d90087d1904307" providerId="LiveId" clId="{DC6EF5DF-D52E-4D4D-8C25-AFE241181331}" dt="2024-04-17T06:10:31.302" v="2704" actId="26606"/>
          <ac:spMkLst>
            <pc:docMk/>
            <pc:sldMk cId="1806886455" sldId="280"/>
            <ac:spMk id="2059" creationId="{149FB5C3-7336-4FE0-A30C-CC0A3646D499}"/>
          </ac:spMkLst>
        </pc:spChg>
        <pc:spChg chg="add del">
          <ac:chgData name="Anjum Afrooz Shaik" userId="81d90087d1904307" providerId="LiveId" clId="{DC6EF5DF-D52E-4D4D-8C25-AFE241181331}" dt="2024-04-17T06:10:31.302" v="2704" actId="26606"/>
          <ac:spMkLst>
            <pc:docMk/>
            <pc:sldMk cId="1806886455" sldId="280"/>
            <ac:spMk id="2065" creationId="{0DA909B4-15FF-46A6-8A7F-7AEF977FE9ED}"/>
          </ac:spMkLst>
        </pc:spChg>
        <pc:spChg chg="add del">
          <ac:chgData name="Anjum Afrooz Shaik" userId="81d90087d1904307" providerId="LiveId" clId="{DC6EF5DF-D52E-4D4D-8C25-AFE241181331}" dt="2024-04-17T06:10:31.302" v="2704" actId="26606"/>
          <ac:spMkLst>
            <pc:docMk/>
            <pc:sldMk cId="1806886455" sldId="280"/>
            <ac:spMk id="2067" creationId="{1382A32C-5B0C-4B1C-A074-76C6DBCC9F87}"/>
          </ac:spMkLst>
        </pc:spChg>
        <pc:grpChg chg="add del">
          <ac:chgData name="Anjum Afrooz Shaik" userId="81d90087d1904307" providerId="LiveId" clId="{DC6EF5DF-D52E-4D4D-8C25-AFE241181331}" dt="2024-04-17T06:10:31.302" v="2704" actId="26606"/>
          <ac:grpSpMkLst>
            <pc:docMk/>
            <pc:sldMk cId="1806886455" sldId="280"/>
            <ac:grpSpMk id="2061" creationId="{19A6B5CE-CB1D-48EE-8B43-E952235C8371}"/>
          </ac:grpSpMkLst>
        </pc:grpChg>
        <pc:picChg chg="add mod">
          <ac:chgData name="Anjum Afrooz Shaik" userId="81d90087d1904307" providerId="LiveId" clId="{DC6EF5DF-D52E-4D4D-8C25-AFE241181331}" dt="2024-04-17T05:55:46.584" v="2639" actId="14100"/>
          <ac:picMkLst>
            <pc:docMk/>
            <pc:sldMk cId="1806886455" sldId="280"/>
            <ac:picMk id="2050" creationId="{18BF782F-787C-7B52-F26A-BF7D5F972F22}"/>
          </ac:picMkLst>
        </pc:picChg>
        <pc:picChg chg="add mod ord">
          <ac:chgData name="Anjum Afrooz Shaik" userId="81d90087d1904307" providerId="LiveId" clId="{DC6EF5DF-D52E-4D4D-8C25-AFE241181331}" dt="2024-04-17T06:10:31.302" v="2704" actId="26606"/>
          <ac:picMkLst>
            <pc:docMk/>
            <pc:sldMk cId="1806886455" sldId="280"/>
            <ac:picMk id="2052" creationId="{D9CDC1E6-F764-B32C-F126-E0293207E76E}"/>
          </ac:picMkLst>
        </pc:picChg>
        <pc:picChg chg="add mod">
          <ac:chgData name="Anjum Afrooz Shaik" userId="81d90087d1904307" providerId="LiveId" clId="{DC6EF5DF-D52E-4D4D-8C25-AFE241181331}" dt="2024-04-17T06:10:31.302" v="2704" actId="26606"/>
          <ac:picMkLst>
            <pc:docMk/>
            <pc:sldMk cId="1806886455" sldId="280"/>
            <ac:picMk id="2054" creationId="{B5ADCAF6-0684-E588-E3BF-8A67ED09929F}"/>
          </ac:picMkLst>
        </pc:picChg>
      </pc:sldChg>
      <pc:sldChg chg="addSp delSp modSp new mod">
        <pc:chgData name="Anjum Afrooz Shaik" userId="81d90087d1904307" providerId="LiveId" clId="{DC6EF5DF-D52E-4D4D-8C25-AFE241181331}" dt="2024-04-17T06:56:24.112" v="4650" actId="14100"/>
        <pc:sldMkLst>
          <pc:docMk/>
          <pc:sldMk cId="17511121" sldId="281"/>
        </pc:sldMkLst>
        <pc:spChg chg="del">
          <ac:chgData name="Anjum Afrooz Shaik" userId="81d90087d1904307" providerId="LiveId" clId="{DC6EF5DF-D52E-4D4D-8C25-AFE241181331}" dt="2024-04-17T06:11:39.824" v="2707" actId="478"/>
          <ac:spMkLst>
            <pc:docMk/>
            <pc:sldMk cId="17511121" sldId="281"/>
            <ac:spMk id="2" creationId="{B65B0928-A10D-02F8-ACBD-0D533CA063ED}"/>
          </ac:spMkLst>
        </pc:spChg>
        <pc:spChg chg="add del mod">
          <ac:chgData name="Anjum Afrooz Shaik" userId="81d90087d1904307" providerId="LiveId" clId="{DC6EF5DF-D52E-4D4D-8C25-AFE241181331}" dt="2024-04-17T06:23:19.868" v="2737" actId="21"/>
          <ac:spMkLst>
            <pc:docMk/>
            <pc:sldMk cId="17511121" sldId="281"/>
            <ac:spMk id="3" creationId="{81C9003E-96F7-CEFD-A955-8903EAF8D693}"/>
          </ac:spMkLst>
        </pc:spChg>
        <pc:spChg chg="add del mod">
          <ac:chgData name="Anjum Afrooz Shaik" userId="81d90087d1904307" providerId="LiveId" clId="{DC6EF5DF-D52E-4D4D-8C25-AFE241181331}" dt="2024-04-17T06:20:49.991" v="2736" actId="21"/>
          <ac:spMkLst>
            <pc:docMk/>
            <pc:sldMk cId="17511121" sldId="281"/>
            <ac:spMk id="4" creationId="{270A1E86-5ACE-1D17-82DF-7F6D0B20323E}"/>
          </ac:spMkLst>
        </pc:spChg>
        <pc:spChg chg="add mod">
          <ac:chgData name="Anjum Afrooz Shaik" userId="81d90087d1904307" providerId="LiveId" clId="{DC6EF5DF-D52E-4D4D-8C25-AFE241181331}" dt="2024-04-17T06:26:20.281" v="2747" actId="1076"/>
          <ac:spMkLst>
            <pc:docMk/>
            <pc:sldMk cId="17511121" sldId="281"/>
            <ac:spMk id="5" creationId="{81C9003E-96F7-CEFD-A955-8903EAF8D693}"/>
          </ac:spMkLst>
        </pc:spChg>
        <pc:spChg chg="add mod">
          <ac:chgData name="Anjum Afrooz Shaik" userId="81d90087d1904307" providerId="LiveId" clId="{DC6EF5DF-D52E-4D4D-8C25-AFE241181331}" dt="2024-04-17T06:56:24.112" v="4650" actId="14100"/>
          <ac:spMkLst>
            <pc:docMk/>
            <pc:sldMk cId="17511121" sldId="281"/>
            <ac:spMk id="6" creationId="{4DD3E48B-3D15-8385-256B-87BCB7FE0BA9}"/>
          </ac:spMkLst>
        </pc:spChg>
      </pc:sldChg>
      <pc:sldChg chg="addSp delSp modSp new del mod">
        <pc:chgData name="Anjum Afrooz Shaik" userId="81d90087d1904307" providerId="LiveId" clId="{DC6EF5DF-D52E-4D4D-8C25-AFE241181331}" dt="2024-04-17T07:09:40.804" v="4785" actId="47"/>
        <pc:sldMkLst>
          <pc:docMk/>
          <pc:sldMk cId="1271728615" sldId="282"/>
        </pc:sldMkLst>
        <pc:spChg chg="del">
          <ac:chgData name="Anjum Afrooz Shaik" userId="81d90087d1904307" providerId="LiveId" clId="{DC6EF5DF-D52E-4D4D-8C25-AFE241181331}" dt="2024-04-17T06:27:37.821" v="2749" actId="478"/>
          <ac:spMkLst>
            <pc:docMk/>
            <pc:sldMk cId="1271728615" sldId="282"/>
            <ac:spMk id="2" creationId="{FF099AE0-6C76-B2C0-A1EC-C56D19A441D4}"/>
          </ac:spMkLst>
        </pc:spChg>
        <pc:spChg chg="add mod">
          <ac:chgData name="Anjum Afrooz Shaik" userId="81d90087d1904307" providerId="LiveId" clId="{DC6EF5DF-D52E-4D4D-8C25-AFE241181331}" dt="2024-04-17T07:07:40.492" v="4759" actId="21"/>
          <ac:spMkLst>
            <pc:docMk/>
            <pc:sldMk cId="1271728615" sldId="282"/>
            <ac:spMk id="3" creationId="{8A934D4A-3804-70EA-8D19-80AEF91311BC}"/>
          </ac:spMkLst>
        </pc:spChg>
        <pc:spChg chg="add mod">
          <ac:chgData name="Anjum Afrooz Shaik" userId="81d90087d1904307" providerId="LiveId" clId="{DC6EF5DF-D52E-4D4D-8C25-AFE241181331}" dt="2024-04-17T07:08:45.086" v="4771" actId="21"/>
          <ac:spMkLst>
            <pc:docMk/>
            <pc:sldMk cId="1271728615" sldId="282"/>
            <ac:spMk id="4" creationId="{B5305772-DCD5-856B-08B5-C1CC8D7CE1A7}"/>
          </ac:spMkLst>
        </pc:spChg>
      </pc:sldChg>
      <pc:sldChg chg="addSp delSp modSp new mod">
        <pc:chgData name="Anjum Afrooz Shaik" userId="81d90087d1904307" providerId="LiveId" clId="{DC6EF5DF-D52E-4D4D-8C25-AFE241181331}" dt="2024-04-17T07:09:26.932" v="4782" actId="1076"/>
        <pc:sldMkLst>
          <pc:docMk/>
          <pc:sldMk cId="588487114" sldId="283"/>
        </pc:sldMkLst>
        <pc:spChg chg="del">
          <ac:chgData name="Anjum Afrooz Shaik" userId="81d90087d1904307" providerId="LiveId" clId="{DC6EF5DF-D52E-4D4D-8C25-AFE241181331}" dt="2024-04-17T06:53:00.313" v="4618" actId="478"/>
          <ac:spMkLst>
            <pc:docMk/>
            <pc:sldMk cId="588487114" sldId="283"/>
            <ac:spMk id="2" creationId="{1EBCFA33-3139-7EF1-CD59-6EA24C37BE99}"/>
          </ac:spMkLst>
        </pc:spChg>
        <pc:spChg chg="add mod">
          <ac:chgData name="Anjum Afrooz Shaik" userId="81d90087d1904307" providerId="LiveId" clId="{DC6EF5DF-D52E-4D4D-8C25-AFE241181331}" dt="2024-04-17T07:08:36.313" v="4770" actId="207"/>
          <ac:spMkLst>
            <pc:docMk/>
            <pc:sldMk cId="588487114" sldId="283"/>
            <ac:spMk id="4" creationId="{F39DA7E9-9388-8103-BD63-71363B83F480}"/>
          </ac:spMkLst>
        </pc:spChg>
        <pc:spChg chg="add mod">
          <ac:chgData name="Anjum Afrooz Shaik" userId="81d90087d1904307" providerId="LiveId" clId="{DC6EF5DF-D52E-4D4D-8C25-AFE241181331}" dt="2024-04-17T07:09:26.932" v="4782" actId="1076"/>
          <ac:spMkLst>
            <pc:docMk/>
            <pc:sldMk cId="588487114" sldId="283"/>
            <ac:spMk id="6" creationId="{DB668909-88BC-175B-A9D4-56FD2BD251A2}"/>
          </ac:spMkLst>
        </pc:spChg>
        <pc:picChg chg="add mod">
          <ac:chgData name="Anjum Afrooz Shaik" userId="81d90087d1904307" providerId="LiveId" clId="{DC6EF5DF-D52E-4D4D-8C25-AFE241181331}" dt="2024-04-17T07:09:05.594" v="4775" actId="1076"/>
          <ac:picMkLst>
            <pc:docMk/>
            <pc:sldMk cId="588487114" sldId="283"/>
            <ac:picMk id="3074" creationId="{2EC4BD1F-6FA2-39B8-D73A-A9EAFDF350AF}"/>
          </ac:picMkLst>
        </pc:picChg>
      </pc:sldChg>
      <pc:sldChg chg="addSp delSp modSp new del mod setBg setClrOvrMap">
        <pc:chgData name="Anjum Afrooz Shaik" userId="81d90087d1904307" providerId="LiveId" clId="{DC6EF5DF-D52E-4D4D-8C25-AFE241181331}" dt="2024-04-17T08:19:26.412" v="5289" actId="47"/>
        <pc:sldMkLst>
          <pc:docMk/>
          <pc:sldMk cId="216492750" sldId="284"/>
        </pc:sldMkLst>
        <pc:spChg chg="del mod ord">
          <ac:chgData name="Anjum Afrooz Shaik" userId="81d90087d1904307" providerId="LiveId" clId="{DC6EF5DF-D52E-4D4D-8C25-AFE241181331}" dt="2024-04-17T07:30:49.304" v="4795" actId="21"/>
          <ac:spMkLst>
            <pc:docMk/>
            <pc:sldMk cId="216492750" sldId="284"/>
            <ac:spMk id="2" creationId="{282AB622-79A4-FED6-D250-F835C784EA85}"/>
          </ac:spMkLst>
        </pc:spChg>
        <pc:spChg chg="add del">
          <ac:chgData name="Anjum Afrooz Shaik" userId="81d90087d1904307" providerId="LiveId" clId="{DC6EF5DF-D52E-4D4D-8C25-AFE241181331}" dt="2024-04-17T07:25:30.960" v="4792" actId="26606"/>
          <ac:spMkLst>
            <pc:docMk/>
            <pc:sldMk cId="216492750" sldId="284"/>
            <ac:spMk id="5129" creationId="{71B2258F-86CA-4D4D-8270-BC05FCDEBFB3}"/>
          </ac:spMkLst>
        </pc:spChg>
        <pc:spChg chg="add del">
          <ac:chgData name="Anjum Afrooz Shaik" userId="81d90087d1904307" providerId="LiveId" clId="{DC6EF5DF-D52E-4D4D-8C25-AFE241181331}" dt="2024-04-17T07:31:25.504" v="4797" actId="26606"/>
          <ac:spMkLst>
            <pc:docMk/>
            <pc:sldMk cId="216492750" sldId="284"/>
            <ac:spMk id="5132" creationId="{37C89E4B-3C9F-44B9-8B86-D9E3D112D8EC}"/>
          </ac:spMkLst>
        </pc:spChg>
        <pc:spChg chg="add">
          <ac:chgData name="Anjum Afrooz Shaik" userId="81d90087d1904307" providerId="LiveId" clId="{DC6EF5DF-D52E-4D4D-8C25-AFE241181331}" dt="2024-04-17T07:31:25.504" v="4797" actId="26606"/>
          <ac:spMkLst>
            <pc:docMk/>
            <pc:sldMk cId="216492750" sldId="284"/>
            <ac:spMk id="5138" creationId="{42A4FC2C-047E-45A5-965D-8E1E3BF09BC6}"/>
          </ac:spMkLst>
        </pc:spChg>
        <pc:picChg chg="add">
          <ac:chgData name="Anjum Afrooz Shaik" userId="81d90087d1904307" providerId="LiveId" clId="{DC6EF5DF-D52E-4D4D-8C25-AFE241181331}" dt="2024-04-17T07:24:18.052" v="4787"/>
          <ac:picMkLst>
            <pc:docMk/>
            <pc:sldMk cId="216492750" sldId="284"/>
            <ac:picMk id="5122" creationId="{84272ADB-C645-49BF-86D0-F81D0016E31B}"/>
          </ac:picMkLst>
        </pc:picChg>
        <pc:picChg chg="add del mod">
          <ac:chgData name="Anjum Afrooz Shaik" userId="81d90087d1904307" providerId="LiveId" clId="{DC6EF5DF-D52E-4D4D-8C25-AFE241181331}" dt="2024-04-17T07:30:33.549" v="4794" actId="21"/>
          <ac:picMkLst>
            <pc:docMk/>
            <pc:sldMk cId="216492750" sldId="284"/>
            <ac:picMk id="5124" creationId="{66904B76-C0B7-6A26-772E-388F50AEE4AB}"/>
          </ac:picMkLst>
        </pc:picChg>
        <pc:picChg chg="add mod">
          <ac:chgData name="Anjum Afrooz Shaik" userId="81d90087d1904307" providerId="LiveId" clId="{DC6EF5DF-D52E-4D4D-8C25-AFE241181331}" dt="2024-04-17T07:31:25.504" v="4797" actId="26606"/>
          <ac:picMkLst>
            <pc:docMk/>
            <pc:sldMk cId="216492750" sldId="284"/>
            <ac:picMk id="5126" creationId="{91D24DEF-12DC-9F4F-67FF-FC166133585C}"/>
          </ac:picMkLst>
        </pc:picChg>
        <pc:cxnChg chg="add del">
          <ac:chgData name="Anjum Afrooz Shaik" userId="81d90087d1904307" providerId="LiveId" clId="{DC6EF5DF-D52E-4D4D-8C25-AFE241181331}" dt="2024-04-17T07:31:25.504" v="4797" actId="26606"/>
          <ac:cxnSpMkLst>
            <pc:docMk/>
            <pc:sldMk cId="216492750" sldId="284"/>
            <ac:cxnSpMk id="5131" creationId="{AA2EAA10-076F-46BD-8F0F-B9A2FB77A85C}"/>
          </ac:cxnSpMkLst>
        </pc:cxnChg>
        <pc:cxnChg chg="add del">
          <ac:chgData name="Anjum Afrooz Shaik" userId="81d90087d1904307" providerId="LiveId" clId="{DC6EF5DF-D52E-4D4D-8C25-AFE241181331}" dt="2024-04-17T07:31:25.504" v="4797" actId="26606"/>
          <ac:cxnSpMkLst>
            <pc:docMk/>
            <pc:sldMk cId="216492750" sldId="284"/>
            <ac:cxnSpMk id="5133" creationId="{D891E407-403B-4764-86C9-33A56D3BCAA3}"/>
          </ac:cxnSpMkLst>
        </pc:cxnChg>
      </pc:sldChg>
      <pc:sldChg chg="addSp delSp modSp new del mod">
        <pc:chgData name="Anjum Afrooz Shaik" userId="81d90087d1904307" providerId="LiveId" clId="{DC6EF5DF-D52E-4D4D-8C25-AFE241181331}" dt="2024-04-17T07:09:36.743" v="4783" actId="47"/>
        <pc:sldMkLst>
          <pc:docMk/>
          <pc:sldMk cId="1997412456" sldId="284"/>
        </pc:sldMkLst>
        <pc:spChg chg="del">
          <ac:chgData name="Anjum Afrooz Shaik" userId="81d90087d1904307" providerId="LiveId" clId="{DC6EF5DF-D52E-4D4D-8C25-AFE241181331}" dt="2024-04-17T06:56:39.734" v="4652" actId="478"/>
          <ac:spMkLst>
            <pc:docMk/>
            <pc:sldMk cId="1997412456" sldId="284"/>
            <ac:spMk id="2" creationId="{809BE30F-EA88-6361-D352-0471FF7461C4}"/>
          </ac:spMkLst>
        </pc:spChg>
        <pc:spChg chg="add del">
          <ac:chgData name="Anjum Afrooz Shaik" userId="81d90087d1904307" providerId="LiveId" clId="{DC6EF5DF-D52E-4D4D-8C25-AFE241181331}" dt="2024-04-17T06:58:39.289" v="4668" actId="11529"/>
          <ac:spMkLst>
            <pc:docMk/>
            <pc:sldMk cId="1997412456" sldId="284"/>
            <ac:spMk id="11" creationId="{60F37A4E-FB9B-E4E6-57FA-0E130638BDA1}"/>
          </ac:spMkLst>
        </pc:spChg>
        <pc:spChg chg="add del mod">
          <ac:chgData name="Anjum Afrooz Shaik" userId="81d90087d1904307" providerId="LiveId" clId="{DC6EF5DF-D52E-4D4D-8C25-AFE241181331}" dt="2024-04-17T06:59:07.553" v="4672" actId="478"/>
          <ac:spMkLst>
            <pc:docMk/>
            <pc:sldMk cId="1997412456" sldId="284"/>
            <ac:spMk id="12" creationId="{DA876275-2563-8B2C-FA4C-4B0830E68806}"/>
          </ac:spMkLst>
        </pc:spChg>
        <pc:spChg chg="add mod">
          <ac:chgData name="Anjum Afrooz Shaik" userId="81d90087d1904307" providerId="LiveId" clId="{DC6EF5DF-D52E-4D4D-8C25-AFE241181331}" dt="2024-04-17T07:04:19.549" v="4737" actId="14100"/>
          <ac:spMkLst>
            <pc:docMk/>
            <pc:sldMk cId="1997412456" sldId="284"/>
            <ac:spMk id="13" creationId="{20F38349-5F67-3C93-039C-1A8EE3801A57}"/>
          </ac:spMkLst>
        </pc:spChg>
        <pc:spChg chg="add del mod">
          <ac:chgData name="Anjum Afrooz Shaik" userId="81d90087d1904307" providerId="LiveId" clId="{DC6EF5DF-D52E-4D4D-8C25-AFE241181331}" dt="2024-04-17T07:04:42.573" v="4739" actId="478"/>
          <ac:spMkLst>
            <pc:docMk/>
            <pc:sldMk cId="1997412456" sldId="284"/>
            <ac:spMk id="17" creationId="{9F9D810B-994D-E90F-3F07-51BBA2B50A0D}"/>
          </ac:spMkLst>
        </pc:spChg>
        <pc:spChg chg="add mod">
          <ac:chgData name="Anjum Afrooz Shaik" userId="81d90087d1904307" providerId="LiveId" clId="{DC6EF5DF-D52E-4D4D-8C25-AFE241181331}" dt="2024-04-17T07:04:07.709" v="4734" actId="14100"/>
          <ac:spMkLst>
            <pc:docMk/>
            <pc:sldMk cId="1997412456" sldId="284"/>
            <ac:spMk id="18" creationId="{243A22EF-47A9-4808-96D8-A50E12547BED}"/>
          </ac:spMkLst>
        </pc:spChg>
        <pc:cxnChg chg="add mod">
          <ac:chgData name="Anjum Afrooz Shaik" userId="81d90087d1904307" providerId="LiveId" clId="{DC6EF5DF-D52E-4D4D-8C25-AFE241181331}" dt="2024-04-17T07:04:26.192" v="4738" actId="1076"/>
          <ac:cxnSpMkLst>
            <pc:docMk/>
            <pc:sldMk cId="1997412456" sldId="284"/>
            <ac:cxnSpMk id="4" creationId="{FC8AB906-113E-010F-3316-6A54E5FDFFF0}"/>
          </ac:cxnSpMkLst>
        </pc:cxnChg>
        <pc:cxnChg chg="add mod">
          <ac:chgData name="Anjum Afrooz Shaik" userId="81d90087d1904307" providerId="LiveId" clId="{DC6EF5DF-D52E-4D4D-8C25-AFE241181331}" dt="2024-04-17T06:57:27.009" v="4657" actId="1076"/>
          <ac:cxnSpMkLst>
            <pc:docMk/>
            <pc:sldMk cId="1997412456" sldId="284"/>
            <ac:cxnSpMk id="5" creationId="{ADAC1973-8A9D-D660-A6E7-5AB1EA232C67}"/>
          </ac:cxnSpMkLst>
        </pc:cxnChg>
        <pc:cxnChg chg="add mod">
          <ac:chgData name="Anjum Afrooz Shaik" userId="81d90087d1904307" providerId="LiveId" clId="{DC6EF5DF-D52E-4D4D-8C25-AFE241181331}" dt="2024-04-17T07:03:25.683" v="4722" actId="14100"/>
          <ac:cxnSpMkLst>
            <pc:docMk/>
            <pc:sldMk cId="1997412456" sldId="284"/>
            <ac:cxnSpMk id="6" creationId="{FA438A8F-C2DB-A92B-8ECB-75BC41CE79EB}"/>
          </ac:cxnSpMkLst>
        </pc:cxnChg>
        <pc:cxnChg chg="add mod">
          <ac:chgData name="Anjum Afrooz Shaik" userId="81d90087d1904307" providerId="LiveId" clId="{DC6EF5DF-D52E-4D4D-8C25-AFE241181331}" dt="2024-04-17T06:58:00.325" v="4664" actId="14100"/>
          <ac:cxnSpMkLst>
            <pc:docMk/>
            <pc:sldMk cId="1997412456" sldId="284"/>
            <ac:cxnSpMk id="7" creationId="{F095A33D-BEE9-7EFA-5A9B-453624BCAADA}"/>
          </ac:cxnSpMkLst>
        </pc:cxnChg>
        <pc:cxnChg chg="add mod">
          <ac:chgData name="Anjum Afrooz Shaik" userId="81d90087d1904307" providerId="LiveId" clId="{DC6EF5DF-D52E-4D4D-8C25-AFE241181331}" dt="2024-04-17T06:58:07.666" v="4666" actId="1076"/>
          <ac:cxnSpMkLst>
            <pc:docMk/>
            <pc:sldMk cId="1997412456" sldId="284"/>
            <ac:cxnSpMk id="10" creationId="{ADE48178-83F5-F0BD-D55F-AD5BD290FEBE}"/>
          </ac:cxnSpMkLst>
        </pc:cxnChg>
        <pc:cxnChg chg="add">
          <ac:chgData name="Anjum Afrooz Shaik" userId="81d90087d1904307" providerId="LiveId" clId="{DC6EF5DF-D52E-4D4D-8C25-AFE241181331}" dt="2024-04-17T07:05:11.966" v="4740" actId="11529"/>
          <ac:cxnSpMkLst>
            <pc:docMk/>
            <pc:sldMk cId="1997412456" sldId="284"/>
            <ac:cxnSpMk id="23" creationId="{03534619-68C0-ADDA-F75D-F64BB1433741}"/>
          </ac:cxnSpMkLst>
        </pc:cxnChg>
        <pc:cxnChg chg="add del mod">
          <ac:chgData name="Anjum Afrooz Shaik" userId="81d90087d1904307" providerId="LiveId" clId="{DC6EF5DF-D52E-4D4D-8C25-AFE241181331}" dt="2024-04-17T07:05:33.834" v="4742" actId="11529"/>
          <ac:cxnSpMkLst>
            <pc:docMk/>
            <pc:sldMk cId="1997412456" sldId="284"/>
            <ac:cxnSpMk id="25" creationId="{19E7BD6E-74FC-D206-F276-777E43549B5E}"/>
          </ac:cxnSpMkLst>
        </pc:cxnChg>
        <pc:cxnChg chg="add mod">
          <ac:chgData name="Anjum Afrooz Shaik" userId="81d90087d1904307" providerId="LiveId" clId="{DC6EF5DF-D52E-4D4D-8C25-AFE241181331}" dt="2024-04-17T07:05:48.914" v="4744" actId="14100"/>
          <ac:cxnSpMkLst>
            <pc:docMk/>
            <pc:sldMk cId="1997412456" sldId="284"/>
            <ac:cxnSpMk id="27" creationId="{A6DD4D2B-A801-DD98-ADF1-4BAAA7C8456A}"/>
          </ac:cxnSpMkLst>
        </pc:cxnChg>
        <pc:cxnChg chg="add">
          <ac:chgData name="Anjum Afrooz Shaik" userId="81d90087d1904307" providerId="LiveId" clId="{DC6EF5DF-D52E-4D4D-8C25-AFE241181331}" dt="2024-04-17T07:06:04.248" v="4745" actId="11529"/>
          <ac:cxnSpMkLst>
            <pc:docMk/>
            <pc:sldMk cId="1997412456" sldId="284"/>
            <ac:cxnSpMk id="30" creationId="{93C98F3E-F6A6-141F-4E60-5F4051C39898}"/>
          </ac:cxnSpMkLst>
        </pc:cxnChg>
      </pc:sldChg>
      <pc:sldChg chg="addSp delSp modSp new del mod setBg">
        <pc:chgData name="Anjum Afrooz Shaik" userId="81d90087d1904307" providerId="LiveId" clId="{DC6EF5DF-D52E-4D4D-8C25-AFE241181331}" dt="2024-04-17T08:19:28.981" v="5290" actId="47"/>
        <pc:sldMkLst>
          <pc:docMk/>
          <pc:sldMk cId="695684086" sldId="285"/>
        </pc:sldMkLst>
        <pc:spChg chg="del">
          <ac:chgData name="Anjum Afrooz Shaik" userId="81d90087d1904307" providerId="LiveId" clId="{DC6EF5DF-D52E-4D4D-8C25-AFE241181331}" dt="2024-04-17T07:56:03.761" v="4818" actId="478"/>
          <ac:spMkLst>
            <pc:docMk/>
            <pc:sldMk cId="695684086" sldId="285"/>
            <ac:spMk id="2" creationId="{31715C2F-71F1-50B3-C347-2417C00F7A4F}"/>
          </ac:spMkLst>
        </pc:spChg>
        <pc:spChg chg="add mod">
          <ac:chgData name="Anjum Afrooz Shaik" userId="81d90087d1904307" providerId="LiveId" clId="{DC6EF5DF-D52E-4D4D-8C25-AFE241181331}" dt="2024-04-17T07:56:41.939" v="4823" actId="26606"/>
          <ac:spMkLst>
            <pc:docMk/>
            <pc:sldMk cId="695684086" sldId="285"/>
            <ac:spMk id="4" creationId="{DB8B5ECB-F45F-684C-14CE-601237875DF8}"/>
          </ac:spMkLst>
        </pc:spChg>
        <pc:spChg chg="add mod">
          <ac:chgData name="Anjum Afrooz Shaik" userId="81d90087d1904307" providerId="LiveId" clId="{DC6EF5DF-D52E-4D4D-8C25-AFE241181331}" dt="2024-04-17T07:56:41.939" v="4823" actId="26606"/>
          <ac:spMkLst>
            <pc:docMk/>
            <pc:sldMk cId="695684086" sldId="285"/>
            <ac:spMk id="6" creationId="{4011D17F-F73D-9263-5656-243EF6FCD4D9}"/>
          </ac:spMkLst>
        </pc:spChg>
        <pc:spChg chg="add">
          <ac:chgData name="Anjum Afrooz Shaik" userId="81d90087d1904307" providerId="LiveId" clId="{DC6EF5DF-D52E-4D4D-8C25-AFE241181331}" dt="2024-04-17T07:56:41.939" v="4823" actId="26606"/>
          <ac:spMkLst>
            <pc:docMk/>
            <pc:sldMk cId="695684086" sldId="285"/>
            <ac:spMk id="12" creationId="{79BB35BC-D5C2-4C8B-A22A-A71E6191913B}"/>
          </ac:spMkLst>
        </pc:spChg>
        <pc:picChg chg="add">
          <ac:chgData name="Anjum Afrooz Shaik" userId="81d90087d1904307" providerId="LiveId" clId="{DC6EF5DF-D52E-4D4D-8C25-AFE241181331}" dt="2024-04-17T07:56:41.939" v="4823" actId="26606"/>
          <ac:picMkLst>
            <pc:docMk/>
            <pc:sldMk cId="695684086" sldId="285"/>
            <ac:picMk id="8" creationId="{A7BC4E4A-42B6-2D90-37E8-794F1AFD7F4D}"/>
          </ac:picMkLst>
        </pc:picChg>
      </pc:sldChg>
      <pc:sldChg chg="addSp delSp modSp new del mod">
        <pc:chgData name="Anjum Afrooz Shaik" userId="81d90087d1904307" providerId="LiveId" clId="{DC6EF5DF-D52E-4D4D-8C25-AFE241181331}" dt="2024-04-17T07:09:38.470" v="4784" actId="47"/>
        <pc:sldMkLst>
          <pc:docMk/>
          <pc:sldMk cId="4192973864" sldId="285"/>
        </pc:sldMkLst>
        <pc:spChg chg="del">
          <ac:chgData name="Anjum Afrooz Shaik" userId="81d90087d1904307" providerId="LiveId" clId="{DC6EF5DF-D52E-4D4D-8C25-AFE241181331}" dt="2024-04-17T07:06:46.185" v="4747" actId="478"/>
          <ac:spMkLst>
            <pc:docMk/>
            <pc:sldMk cId="4192973864" sldId="285"/>
            <ac:spMk id="2" creationId="{B0A5BD26-2E95-B7DF-63F0-578018637BC7}"/>
          </ac:spMkLst>
        </pc:spChg>
        <pc:picChg chg="add mod">
          <ac:chgData name="Anjum Afrooz Shaik" userId="81d90087d1904307" providerId="LiveId" clId="{DC6EF5DF-D52E-4D4D-8C25-AFE241181331}" dt="2024-04-17T07:07:12.771" v="4755" actId="14100"/>
          <ac:picMkLst>
            <pc:docMk/>
            <pc:sldMk cId="4192973864" sldId="285"/>
            <ac:picMk id="4098" creationId="{DBAB62EE-A4BE-E564-335D-A7F306F4F89E}"/>
          </ac:picMkLst>
        </pc:picChg>
      </pc:sldChg>
      <pc:sldChg chg="addSp delSp modSp new add del mod setBg">
        <pc:chgData name="Anjum Afrooz Shaik" userId="81d90087d1904307" providerId="LiveId" clId="{DC6EF5DF-D52E-4D4D-8C25-AFE241181331}" dt="2024-04-17T08:06:25.775" v="5155" actId="115"/>
        <pc:sldMkLst>
          <pc:docMk/>
          <pc:sldMk cId="4131898085" sldId="286"/>
        </pc:sldMkLst>
        <pc:spChg chg="add del">
          <ac:chgData name="Anjum Afrooz Shaik" userId="81d90087d1904307" providerId="LiveId" clId="{DC6EF5DF-D52E-4D4D-8C25-AFE241181331}" dt="2024-04-17T08:02:15.633" v="4833" actId="478"/>
          <ac:spMkLst>
            <pc:docMk/>
            <pc:sldMk cId="4131898085" sldId="286"/>
            <ac:spMk id="2" creationId="{B83789B0-6E4F-08FD-F1D0-5E857D3C1E0C}"/>
          </ac:spMkLst>
        </pc:spChg>
        <pc:spChg chg="add del">
          <ac:chgData name="Anjum Afrooz Shaik" userId="81d90087d1904307" providerId="LiveId" clId="{DC6EF5DF-D52E-4D4D-8C25-AFE241181331}" dt="2024-04-17T08:02:16.593" v="4834" actId="478"/>
          <ac:spMkLst>
            <pc:docMk/>
            <pc:sldMk cId="4131898085" sldId="286"/>
            <ac:spMk id="3" creationId="{92F3D64B-AAC0-DC14-CB68-2A29F44ED1CA}"/>
          </ac:spMkLst>
        </pc:spChg>
        <pc:spChg chg="add mod">
          <ac:chgData name="Anjum Afrooz Shaik" userId="81d90087d1904307" providerId="LiveId" clId="{DC6EF5DF-D52E-4D4D-8C25-AFE241181331}" dt="2024-04-17T08:04:41.156" v="5130" actId="113"/>
          <ac:spMkLst>
            <pc:docMk/>
            <pc:sldMk cId="4131898085" sldId="286"/>
            <ac:spMk id="4" creationId="{3AB5B839-9281-3491-5A72-E8A72C9FB09F}"/>
          </ac:spMkLst>
        </pc:spChg>
        <pc:spChg chg="add mod">
          <ac:chgData name="Anjum Afrooz Shaik" userId="81d90087d1904307" providerId="LiveId" clId="{DC6EF5DF-D52E-4D4D-8C25-AFE241181331}" dt="2024-04-17T08:06:25.775" v="5155" actId="115"/>
          <ac:spMkLst>
            <pc:docMk/>
            <pc:sldMk cId="4131898085" sldId="286"/>
            <ac:spMk id="5" creationId="{4B5F685D-D3D4-AC33-AF4C-AFFF935112A3}"/>
          </ac:spMkLst>
        </pc:spChg>
        <pc:spChg chg="add mod">
          <ac:chgData name="Anjum Afrooz Shaik" userId="81d90087d1904307" providerId="LiveId" clId="{DC6EF5DF-D52E-4D4D-8C25-AFE241181331}" dt="2024-04-17T08:06:22.035" v="5154" actId="1076"/>
          <ac:spMkLst>
            <pc:docMk/>
            <pc:sldMk cId="4131898085" sldId="286"/>
            <ac:spMk id="7" creationId="{69880471-966A-82CF-EAB1-417E45CFDF69}"/>
          </ac:spMkLst>
        </pc:spChg>
      </pc:sldChg>
      <pc:sldChg chg="addSp delSp modSp add del mod setBg">
        <pc:chgData name="Anjum Afrooz Shaik" userId="81d90087d1904307" providerId="LiveId" clId="{DC6EF5DF-D52E-4D4D-8C25-AFE241181331}" dt="2024-04-17T15:28:57.378" v="5425" actId="20577"/>
        <pc:sldMkLst>
          <pc:docMk/>
          <pc:sldMk cId="2846695525" sldId="287"/>
        </pc:sldMkLst>
        <pc:spChg chg="add mod">
          <ac:chgData name="Anjum Afrooz Shaik" userId="81d90087d1904307" providerId="LiveId" clId="{DC6EF5DF-D52E-4D4D-8C25-AFE241181331}" dt="2024-04-17T08:21:30.553" v="5302" actId="931"/>
          <ac:spMkLst>
            <pc:docMk/>
            <pc:sldMk cId="2846695525" sldId="287"/>
            <ac:spMk id="4" creationId="{BCC67FDE-2D82-527B-46F6-46FF4AB1CFD3}"/>
          </ac:spMkLst>
        </pc:spChg>
        <pc:spChg chg="add mod">
          <ac:chgData name="Anjum Afrooz Shaik" userId="81d90087d1904307" providerId="LiveId" clId="{DC6EF5DF-D52E-4D4D-8C25-AFE241181331}" dt="2024-04-17T08:29:29.929" v="5416" actId="1076"/>
          <ac:spMkLst>
            <pc:docMk/>
            <pc:sldMk cId="2846695525" sldId="287"/>
            <ac:spMk id="7" creationId="{1E56610B-BC5E-C983-42EB-121967A5766B}"/>
          </ac:spMkLst>
        </pc:spChg>
        <pc:spChg chg="add del">
          <ac:chgData name="Anjum Afrooz Shaik" userId="81d90087d1904307" providerId="LiveId" clId="{DC6EF5DF-D52E-4D4D-8C25-AFE241181331}" dt="2024-04-17T08:26:04.693" v="5307" actId="26606"/>
          <ac:spMkLst>
            <pc:docMk/>
            <pc:sldMk cId="2846695525" sldId="287"/>
            <ac:spMk id="8" creationId="{0671A8AE-40A1-4631-A6B8-581AFF065482}"/>
          </ac:spMkLst>
        </pc:spChg>
        <pc:spChg chg="add del">
          <ac:chgData name="Anjum Afrooz Shaik" userId="81d90087d1904307" providerId="LiveId" clId="{DC6EF5DF-D52E-4D4D-8C25-AFE241181331}" dt="2024-04-17T08:21:29.397" v="5300" actId="26606"/>
          <ac:spMkLst>
            <pc:docMk/>
            <pc:sldMk cId="2846695525" sldId="287"/>
            <ac:spMk id="9" creationId="{0671A8AE-40A1-4631-A6B8-581AFF065482}"/>
          </ac:spMkLst>
        </pc:spChg>
        <pc:spChg chg="add del">
          <ac:chgData name="Anjum Afrooz Shaik" userId="81d90087d1904307" providerId="LiveId" clId="{DC6EF5DF-D52E-4D4D-8C25-AFE241181331}" dt="2024-04-17T08:26:04.693" v="5307" actId="26606"/>
          <ac:spMkLst>
            <pc:docMk/>
            <pc:sldMk cId="2846695525" sldId="287"/>
            <ac:spMk id="10" creationId="{AB58EF07-17C2-48CF-ABB0-EEF1F17CB8F0}"/>
          </ac:spMkLst>
        </pc:spChg>
        <pc:spChg chg="add del">
          <ac:chgData name="Anjum Afrooz Shaik" userId="81d90087d1904307" providerId="LiveId" clId="{DC6EF5DF-D52E-4D4D-8C25-AFE241181331}" dt="2024-04-17T08:21:29.397" v="5300" actId="26606"/>
          <ac:spMkLst>
            <pc:docMk/>
            <pc:sldMk cId="2846695525" sldId="287"/>
            <ac:spMk id="11" creationId="{AB58EF07-17C2-48CF-ABB0-EEF1F17CB8F0}"/>
          </ac:spMkLst>
        </pc:spChg>
        <pc:spChg chg="add del">
          <ac:chgData name="Anjum Afrooz Shaik" userId="81d90087d1904307" providerId="LiveId" clId="{DC6EF5DF-D52E-4D4D-8C25-AFE241181331}" dt="2024-04-17T08:26:04.693" v="5307" actId="26606"/>
          <ac:spMkLst>
            <pc:docMk/>
            <pc:sldMk cId="2846695525" sldId="287"/>
            <ac:spMk id="12" creationId="{AF2F604E-43BE-4DC3-B983-E071523364F8}"/>
          </ac:spMkLst>
        </pc:spChg>
        <pc:spChg chg="add del">
          <ac:chgData name="Anjum Afrooz Shaik" userId="81d90087d1904307" providerId="LiveId" clId="{DC6EF5DF-D52E-4D4D-8C25-AFE241181331}" dt="2024-04-17T08:21:29.397" v="5300" actId="26606"/>
          <ac:spMkLst>
            <pc:docMk/>
            <pc:sldMk cId="2846695525" sldId="287"/>
            <ac:spMk id="13" creationId="{AF2F604E-43BE-4DC3-B983-E071523364F8}"/>
          </ac:spMkLst>
        </pc:spChg>
        <pc:spChg chg="add mod">
          <ac:chgData name="Anjum Afrooz Shaik" userId="81d90087d1904307" providerId="LiveId" clId="{DC6EF5DF-D52E-4D4D-8C25-AFE241181331}" dt="2024-04-17T15:28:57.378" v="5425" actId="20577"/>
          <ac:spMkLst>
            <pc:docMk/>
            <pc:sldMk cId="2846695525" sldId="287"/>
            <ac:spMk id="14" creationId="{D6EE0857-AA69-8F4B-2E93-0A1CE709F02D}"/>
          </ac:spMkLst>
        </pc:spChg>
        <pc:spChg chg="add del">
          <ac:chgData name="Anjum Afrooz Shaik" userId="81d90087d1904307" providerId="LiveId" clId="{DC6EF5DF-D52E-4D4D-8C25-AFE241181331}" dt="2024-04-17T08:21:29.397" v="5300" actId="26606"/>
          <ac:spMkLst>
            <pc:docMk/>
            <pc:sldMk cId="2846695525" sldId="287"/>
            <ac:spMk id="15" creationId="{08C9B587-E65E-4B52-B37C-ABEBB6E87928}"/>
          </ac:spMkLst>
        </pc:spChg>
        <pc:spChg chg="add del mod">
          <ac:chgData name="Anjum Afrooz Shaik" userId="81d90087d1904307" providerId="LiveId" clId="{DC6EF5DF-D52E-4D4D-8C25-AFE241181331}" dt="2024-04-17T08:29:07.409" v="5411"/>
          <ac:spMkLst>
            <pc:docMk/>
            <pc:sldMk cId="2846695525" sldId="287"/>
            <ac:spMk id="16" creationId="{F8A9BECD-8324-5829-88C7-7A4D5A393190}"/>
          </ac:spMkLst>
        </pc:spChg>
        <pc:spChg chg="add del">
          <ac:chgData name="Anjum Afrooz Shaik" userId="81d90087d1904307" providerId="LiveId" clId="{DC6EF5DF-D52E-4D4D-8C25-AFE241181331}" dt="2024-04-17T08:26:04.693" v="5307" actId="26606"/>
          <ac:spMkLst>
            <pc:docMk/>
            <pc:sldMk cId="2846695525" sldId="287"/>
            <ac:spMk id="17" creationId="{08C9B587-E65E-4B52-B37C-ABEBB6E87928}"/>
          </ac:spMkLst>
        </pc:spChg>
        <pc:spChg chg="add del">
          <ac:chgData name="Anjum Afrooz Shaik" userId="81d90087d1904307" providerId="LiveId" clId="{DC6EF5DF-D52E-4D4D-8C25-AFE241181331}" dt="2024-04-17T08:26:23.043" v="5309" actId="26606"/>
          <ac:spMkLst>
            <pc:docMk/>
            <pc:sldMk cId="2846695525" sldId="287"/>
            <ac:spMk id="19" creationId="{22A397E7-BF60-45B2-84C7-B074B76C37A7}"/>
          </ac:spMkLst>
        </pc:spChg>
        <pc:spChg chg="add del">
          <ac:chgData name="Anjum Afrooz Shaik" userId="81d90087d1904307" providerId="LiveId" clId="{DC6EF5DF-D52E-4D4D-8C25-AFE241181331}" dt="2024-04-17T08:21:28.855" v="5299" actId="26606"/>
          <ac:spMkLst>
            <pc:docMk/>
            <pc:sldMk cId="2846695525" sldId="287"/>
            <ac:spMk id="20" creationId="{657F69E0-C4B0-4BEC-A689-4F8D877F05D4}"/>
          </ac:spMkLst>
        </pc:spChg>
        <pc:spChg chg="add del">
          <ac:chgData name="Anjum Afrooz Shaik" userId="81d90087d1904307" providerId="LiveId" clId="{DC6EF5DF-D52E-4D4D-8C25-AFE241181331}" dt="2024-04-17T08:26:23.043" v="5309" actId="26606"/>
          <ac:spMkLst>
            <pc:docMk/>
            <pc:sldMk cId="2846695525" sldId="287"/>
            <ac:spMk id="21" creationId="{890DEF05-784E-4B61-89E4-04C4ECF4E5A0}"/>
          </ac:spMkLst>
        </pc:spChg>
        <pc:spChg chg="add del">
          <ac:chgData name="Anjum Afrooz Shaik" userId="81d90087d1904307" providerId="LiveId" clId="{DC6EF5DF-D52E-4D4D-8C25-AFE241181331}" dt="2024-04-17T08:21:28.855" v="5299" actId="26606"/>
          <ac:spMkLst>
            <pc:docMk/>
            <pc:sldMk cId="2846695525" sldId="287"/>
            <ac:spMk id="22" creationId="{9F6380B4-6A1C-481E-8408-B4E6C75B9B81}"/>
          </ac:spMkLst>
        </pc:spChg>
        <pc:spChg chg="add del">
          <ac:chgData name="Anjum Afrooz Shaik" userId="81d90087d1904307" providerId="LiveId" clId="{DC6EF5DF-D52E-4D4D-8C25-AFE241181331}" dt="2024-04-17T08:26:34.254" v="5311" actId="26606"/>
          <ac:spMkLst>
            <pc:docMk/>
            <pc:sldMk cId="2846695525" sldId="287"/>
            <ac:spMk id="25" creationId="{FB5B0058-AF13-4859-B429-4EDDE2A26F7F}"/>
          </ac:spMkLst>
        </pc:spChg>
        <pc:spChg chg="add del">
          <ac:chgData name="Anjum Afrooz Shaik" userId="81d90087d1904307" providerId="LiveId" clId="{DC6EF5DF-D52E-4D4D-8C25-AFE241181331}" dt="2024-04-17T08:26:34.254" v="5311" actId="26606"/>
          <ac:spMkLst>
            <pc:docMk/>
            <pc:sldMk cId="2846695525" sldId="287"/>
            <ac:spMk id="26" creationId="{D84C2E9E-0B5D-4B5F-9A1F-70EBDCE39034}"/>
          </ac:spMkLst>
        </pc:spChg>
        <pc:spChg chg="add del">
          <ac:chgData name="Anjum Afrooz Shaik" userId="81d90087d1904307" providerId="LiveId" clId="{DC6EF5DF-D52E-4D4D-8C25-AFE241181331}" dt="2024-04-17T08:27:09.924" v="5320" actId="26606"/>
          <ac:spMkLst>
            <pc:docMk/>
            <pc:sldMk cId="2846695525" sldId="287"/>
            <ac:spMk id="28" creationId="{B5A8AFA4-5C32-4100-9C6D-839A47E15FA0}"/>
          </ac:spMkLst>
        </pc:spChg>
        <pc:spChg chg="add del">
          <ac:chgData name="Anjum Afrooz Shaik" userId="81d90087d1904307" providerId="LiveId" clId="{DC6EF5DF-D52E-4D4D-8C25-AFE241181331}" dt="2024-04-17T08:27:09.924" v="5320" actId="26606"/>
          <ac:spMkLst>
            <pc:docMk/>
            <pc:sldMk cId="2846695525" sldId="287"/>
            <ac:spMk id="29" creationId="{96B5F253-7949-47C2-9DBD-1570ECDA2296}"/>
          </ac:spMkLst>
        </pc:spChg>
        <pc:spChg chg="add del">
          <ac:chgData name="Anjum Afrooz Shaik" userId="81d90087d1904307" providerId="LiveId" clId="{DC6EF5DF-D52E-4D4D-8C25-AFE241181331}" dt="2024-04-17T08:27:09.924" v="5320" actId="26606"/>
          <ac:spMkLst>
            <pc:docMk/>
            <pc:sldMk cId="2846695525" sldId="287"/>
            <ac:spMk id="31" creationId="{5964CBE2-084A-47DF-A704-CF5F6217B569}"/>
          </ac:spMkLst>
        </pc:spChg>
        <pc:spChg chg="add del">
          <ac:chgData name="Anjum Afrooz Shaik" userId="81d90087d1904307" providerId="LiveId" clId="{DC6EF5DF-D52E-4D4D-8C25-AFE241181331}" dt="2024-04-17T08:27:09.924" v="5320" actId="26606"/>
          <ac:spMkLst>
            <pc:docMk/>
            <pc:sldMk cId="2846695525" sldId="287"/>
            <ac:spMk id="32" creationId="{686A5CBB-E03B-4019-8BCD-78975D39E48C}"/>
          </ac:spMkLst>
        </pc:spChg>
        <pc:spChg chg="add del">
          <ac:chgData name="Anjum Afrooz Shaik" userId="81d90087d1904307" providerId="LiveId" clId="{DC6EF5DF-D52E-4D4D-8C25-AFE241181331}" dt="2024-04-17T08:27:09.924" v="5320" actId="26606"/>
          <ac:spMkLst>
            <pc:docMk/>
            <pc:sldMk cId="2846695525" sldId="287"/>
            <ac:spMk id="33" creationId="{94993204-9792-4E61-A83C-73D4379E2B1C}"/>
          </ac:spMkLst>
        </pc:spChg>
        <pc:spChg chg="add del">
          <ac:chgData name="Anjum Afrooz Shaik" userId="81d90087d1904307" providerId="LiveId" clId="{DC6EF5DF-D52E-4D4D-8C25-AFE241181331}" dt="2024-04-17T08:27:07.151" v="5318" actId="26606"/>
          <ac:spMkLst>
            <pc:docMk/>
            <pc:sldMk cId="2846695525" sldId="287"/>
            <ac:spMk id="34" creationId="{2F4D5922-434B-4829-B93E-02DC38A29519}"/>
          </ac:spMkLst>
        </pc:spChg>
        <pc:spChg chg="add del">
          <ac:chgData name="Anjum Afrooz Shaik" userId="81d90087d1904307" providerId="LiveId" clId="{DC6EF5DF-D52E-4D4D-8C25-AFE241181331}" dt="2024-04-17T08:27:07.151" v="5318" actId="26606"/>
          <ac:spMkLst>
            <pc:docMk/>
            <pc:sldMk cId="2846695525" sldId="287"/>
            <ac:spMk id="36" creationId="{F35FBA24-5C01-4635-A984-1DB6E340B052}"/>
          </ac:spMkLst>
        </pc:spChg>
        <pc:spChg chg="add del">
          <ac:chgData name="Anjum Afrooz Shaik" userId="81d90087d1904307" providerId="LiveId" clId="{DC6EF5DF-D52E-4D4D-8C25-AFE241181331}" dt="2024-04-17T08:27:07.151" v="5318" actId="26606"/>
          <ac:spMkLst>
            <pc:docMk/>
            <pc:sldMk cId="2846695525" sldId="287"/>
            <ac:spMk id="46" creationId="{5819102A-0400-4C1F-8614-973F5262EF56}"/>
          </ac:spMkLst>
        </pc:spChg>
        <pc:spChg chg="add del">
          <ac:chgData name="Anjum Afrooz Shaik" userId="81d90087d1904307" providerId="LiveId" clId="{DC6EF5DF-D52E-4D4D-8C25-AFE241181331}" dt="2024-04-17T08:27:07.151" v="5318" actId="26606"/>
          <ac:spMkLst>
            <pc:docMk/>
            <pc:sldMk cId="2846695525" sldId="287"/>
            <ac:spMk id="54" creationId="{CF1485CA-41D2-421F-B28D-15EF845D5FE6}"/>
          </ac:spMkLst>
        </pc:spChg>
        <pc:grpChg chg="add del">
          <ac:chgData name="Anjum Afrooz Shaik" userId="81d90087d1904307" providerId="LiveId" clId="{DC6EF5DF-D52E-4D4D-8C25-AFE241181331}" dt="2024-04-17T08:27:07.151" v="5318" actId="26606"/>
          <ac:grpSpMkLst>
            <pc:docMk/>
            <pc:sldMk cId="2846695525" sldId="287"/>
            <ac:grpSpMk id="38" creationId="{D89A5114-55F8-4976-BBE9-EB03D131439D}"/>
          </ac:grpSpMkLst>
        </pc:grpChg>
        <pc:grpChg chg="add del">
          <ac:chgData name="Anjum Afrooz Shaik" userId="81d90087d1904307" providerId="LiveId" clId="{DC6EF5DF-D52E-4D4D-8C25-AFE241181331}" dt="2024-04-17T08:27:07.151" v="5318" actId="26606"/>
          <ac:grpSpMkLst>
            <pc:docMk/>
            <pc:sldMk cId="2846695525" sldId="287"/>
            <ac:grpSpMk id="48" creationId="{EA8FBDFC-CF2A-4A9A-88B1-15D45D68BC88}"/>
          </ac:grpSpMkLst>
        </pc:grpChg>
        <pc:grpChg chg="add del">
          <ac:chgData name="Anjum Afrooz Shaik" userId="81d90087d1904307" providerId="LiveId" clId="{DC6EF5DF-D52E-4D4D-8C25-AFE241181331}" dt="2024-04-17T08:27:07.151" v="5318" actId="26606"/>
          <ac:grpSpMkLst>
            <pc:docMk/>
            <pc:sldMk cId="2846695525" sldId="287"/>
            <ac:grpSpMk id="56" creationId="{04ED96A1-E6CA-493F-8610-6B8B7A28E3EB}"/>
          </ac:grpSpMkLst>
        </pc:grpChg>
        <pc:grpChg chg="add del">
          <ac:chgData name="Anjum Afrooz Shaik" userId="81d90087d1904307" providerId="LiveId" clId="{DC6EF5DF-D52E-4D4D-8C25-AFE241181331}" dt="2024-04-17T08:27:07.151" v="5318" actId="26606"/>
          <ac:grpSpMkLst>
            <pc:docMk/>
            <pc:sldMk cId="2846695525" sldId="287"/>
            <ac:grpSpMk id="62" creationId="{8D2BC472-0671-410F-BA77-E46AA6210635}"/>
          </ac:grpSpMkLst>
        </pc:grpChg>
        <pc:picChg chg="add mod">
          <ac:chgData name="Anjum Afrooz Shaik" userId="81d90087d1904307" providerId="LiveId" clId="{DC6EF5DF-D52E-4D4D-8C25-AFE241181331}" dt="2024-04-17T08:21:30.553" v="5302" actId="931"/>
          <ac:picMkLst>
            <pc:docMk/>
            <pc:sldMk cId="2846695525" sldId="287"/>
            <ac:picMk id="3" creationId="{37CD1EAA-AC5C-F533-D336-89EB1C630297}"/>
          </ac:picMkLst>
        </pc:picChg>
        <pc:picChg chg="add mod modCrop">
          <ac:chgData name="Anjum Afrooz Shaik" userId="81d90087d1904307" providerId="LiveId" clId="{DC6EF5DF-D52E-4D4D-8C25-AFE241181331}" dt="2024-04-17T08:27:14.204" v="5322" actId="18131"/>
          <ac:picMkLst>
            <pc:docMk/>
            <pc:sldMk cId="2846695525" sldId="287"/>
            <ac:picMk id="6" creationId="{CCFB0440-15F8-6072-CBC3-FA5A6E2D3B10}"/>
          </ac:picMkLst>
        </pc:picChg>
        <pc:cxnChg chg="add del">
          <ac:chgData name="Anjum Afrooz Shaik" userId="81d90087d1904307" providerId="LiveId" clId="{DC6EF5DF-D52E-4D4D-8C25-AFE241181331}" dt="2024-04-17T08:26:23.043" v="5309" actId="26606"/>
          <ac:cxnSpMkLst>
            <pc:docMk/>
            <pc:sldMk cId="2846695525" sldId="287"/>
            <ac:cxnSpMk id="23" creationId="{C41BAEC7-F7B0-4224-8B18-8F74B7D87F0B}"/>
          </ac:cxnSpMkLst>
        </pc:cxnChg>
      </pc:sldChg>
      <pc:sldChg chg="modSp add mod setBg">
        <pc:chgData name="Anjum Afrooz Shaik" userId="81d90087d1904307" providerId="LiveId" clId="{DC6EF5DF-D52E-4D4D-8C25-AFE241181331}" dt="2024-04-17T08:09:08.369" v="5181"/>
        <pc:sldMkLst>
          <pc:docMk/>
          <pc:sldMk cId="3060868626" sldId="288"/>
        </pc:sldMkLst>
        <pc:spChg chg="mod">
          <ac:chgData name="Anjum Afrooz Shaik" userId="81d90087d1904307" providerId="LiveId" clId="{DC6EF5DF-D52E-4D4D-8C25-AFE241181331}" dt="2024-04-17T08:08:37.417" v="5177" actId="207"/>
          <ac:spMkLst>
            <pc:docMk/>
            <pc:sldMk cId="3060868626" sldId="288"/>
            <ac:spMk id="4" creationId="{3AB5B839-9281-3491-5A72-E8A72C9FB09F}"/>
          </ac:spMkLst>
        </pc:spChg>
        <pc:spChg chg="mod">
          <ac:chgData name="Anjum Afrooz Shaik" userId="81d90087d1904307" providerId="LiveId" clId="{DC6EF5DF-D52E-4D4D-8C25-AFE241181331}" dt="2024-04-17T08:07:27.167" v="5173" actId="20577"/>
          <ac:spMkLst>
            <pc:docMk/>
            <pc:sldMk cId="3060868626" sldId="288"/>
            <ac:spMk id="5" creationId="{4B5F685D-D3D4-AC33-AF4C-AFFF935112A3}"/>
          </ac:spMkLst>
        </pc:spChg>
        <pc:spChg chg="mod">
          <ac:chgData name="Anjum Afrooz Shaik" userId="81d90087d1904307" providerId="LiveId" clId="{DC6EF5DF-D52E-4D4D-8C25-AFE241181331}" dt="2024-04-17T08:07:54.896" v="5176"/>
          <ac:spMkLst>
            <pc:docMk/>
            <pc:sldMk cId="3060868626" sldId="288"/>
            <ac:spMk id="7" creationId="{69880471-966A-82CF-EAB1-417E45CFDF69}"/>
          </ac:spMkLst>
        </pc:spChg>
      </pc:sldChg>
      <pc:sldChg chg="modSp add mod setBg">
        <pc:chgData name="Anjum Afrooz Shaik" userId="81d90087d1904307" providerId="LiveId" clId="{DC6EF5DF-D52E-4D4D-8C25-AFE241181331}" dt="2024-04-17T08:14:46.868" v="5248"/>
        <pc:sldMkLst>
          <pc:docMk/>
          <pc:sldMk cId="3031855999" sldId="289"/>
        </pc:sldMkLst>
        <pc:spChg chg="mod">
          <ac:chgData name="Anjum Afrooz Shaik" userId="81d90087d1904307" providerId="LiveId" clId="{DC6EF5DF-D52E-4D4D-8C25-AFE241181331}" dt="2024-04-17T08:10:26.346" v="5191" actId="1076"/>
          <ac:spMkLst>
            <pc:docMk/>
            <pc:sldMk cId="3031855999" sldId="289"/>
            <ac:spMk id="4" creationId="{3AB5B839-9281-3491-5A72-E8A72C9FB09F}"/>
          </ac:spMkLst>
        </pc:spChg>
        <pc:spChg chg="mod">
          <ac:chgData name="Anjum Afrooz Shaik" userId="81d90087d1904307" providerId="LiveId" clId="{DC6EF5DF-D52E-4D4D-8C25-AFE241181331}" dt="2024-04-17T08:13:05.884" v="5236" actId="1076"/>
          <ac:spMkLst>
            <pc:docMk/>
            <pc:sldMk cId="3031855999" sldId="289"/>
            <ac:spMk id="5" creationId="{4B5F685D-D3D4-AC33-AF4C-AFFF935112A3}"/>
          </ac:spMkLst>
        </pc:spChg>
        <pc:spChg chg="mod">
          <ac:chgData name="Anjum Afrooz Shaik" userId="81d90087d1904307" providerId="LiveId" clId="{DC6EF5DF-D52E-4D4D-8C25-AFE241181331}" dt="2024-04-17T08:13:30.255" v="5239"/>
          <ac:spMkLst>
            <pc:docMk/>
            <pc:sldMk cId="3031855999" sldId="289"/>
            <ac:spMk id="7" creationId="{69880471-966A-82CF-EAB1-417E45CFDF69}"/>
          </ac:spMkLst>
        </pc:spChg>
      </pc:sldChg>
      <pc:sldChg chg="modSp add mod setBg">
        <pc:chgData name="Anjum Afrooz Shaik" userId="81d90087d1904307" providerId="LiveId" clId="{DC6EF5DF-D52E-4D4D-8C25-AFE241181331}" dt="2024-04-17T08:14:28.555" v="5246"/>
        <pc:sldMkLst>
          <pc:docMk/>
          <pc:sldMk cId="1087418287" sldId="290"/>
        </pc:sldMkLst>
        <pc:spChg chg="mod">
          <ac:chgData name="Anjum Afrooz Shaik" userId="81d90087d1904307" providerId="LiveId" clId="{DC6EF5DF-D52E-4D4D-8C25-AFE241181331}" dt="2024-04-17T08:13:47.811" v="5241" actId="1076"/>
          <ac:spMkLst>
            <pc:docMk/>
            <pc:sldMk cId="1087418287" sldId="290"/>
            <ac:spMk id="4" creationId="{3AB5B839-9281-3491-5A72-E8A72C9FB09F}"/>
          </ac:spMkLst>
        </pc:spChg>
        <pc:spChg chg="mod">
          <ac:chgData name="Anjum Afrooz Shaik" userId="81d90087d1904307" providerId="LiveId" clId="{DC6EF5DF-D52E-4D4D-8C25-AFE241181331}" dt="2024-04-17T08:12:47.320" v="5216" actId="1076"/>
          <ac:spMkLst>
            <pc:docMk/>
            <pc:sldMk cId="1087418287" sldId="290"/>
            <ac:spMk id="5" creationId="{4B5F685D-D3D4-AC33-AF4C-AFFF935112A3}"/>
          </ac:spMkLst>
        </pc:spChg>
        <pc:spChg chg="mod">
          <ac:chgData name="Anjum Afrooz Shaik" userId="81d90087d1904307" providerId="LiveId" clId="{DC6EF5DF-D52E-4D4D-8C25-AFE241181331}" dt="2024-04-17T08:12:47.320" v="5216" actId="1076"/>
          <ac:spMkLst>
            <pc:docMk/>
            <pc:sldMk cId="1087418287" sldId="290"/>
            <ac:spMk id="7" creationId="{69880471-966A-82CF-EAB1-417E45CFDF69}"/>
          </ac:spMkLst>
        </pc:spChg>
      </pc:sldChg>
      <pc:sldChg chg="addSp delSp modSp new mod">
        <pc:chgData name="Anjum Afrooz Shaik" userId="81d90087d1904307" providerId="LiveId" clId="{DC6EF5DF-D52E-4D4D-8C25-AFE241181331}" dt="2024-04-17T08:19:01.435" v="5288" actId="11529"/>
        <pc:sldMkLst>
          <pc:docMk/>
          <pc:sldMk cId="4026597602" sldId="291"/>
        </pc:sldMkLst>
        <pc:spChg chg="del">
          <ac:chgData name="Anjum Afrooz Shaik" userId="81d90087d1904307" providerId="LiveId" clId="{DC6EF5DF-D52E-4D4D-8C25-AFE241181331}" dt="2024-04-17T08:15:11.190" v="5250" actId="478"/>
          <ac:spMkLst>
            <pc:docMk/>
            <pc:sldMk cId="4026597602" sldId="291"/>
            <ac:spMk id="2" creationId="{CACEFD23-9218-B491-F84D-068EB172E03A}"/>
          </ac:spMkLst>
        </pc:spChg>
        <pc:spChg chg="add del mod">
          <ac:chgData name="Anjum Afrooz Shaik" userId="81d90087d1904307" providerId="LiveId" clId="{DC6EF5DF-D52E-4D4D-8C25-AFE241181331}" dt="2024-04-17T08:19:01.435" v="5288" actId="11529"/>
          <ac:spMkLst>
            <pc:docMk/>
            <pc:sldMk cId="4026597602" sldId="291"/>
            <ac:spMk id="11" creationId="{2F6D660D-ED0C-6927-CF0D-5DFE675ECC1F}"/>
          </ac:spMkLst>
        </pc:spChg>
        <pc:spChg chg="add mod">
          <ac:chgData name="Anjum Afrooz Shaik" userId="81d90087d1904307" providerId="LiveId" clId="{DC6EF5DF-D52E-4D4D-8C25-AFE241181331}" dt="2024-04-17T08:18:55.172" v="5281" actId="1076"/>
          <ac:spMkLst>
            <pc:docMk/>
            <pc:sldMk cId="4026597602" sldId="291"/>
            <ac:spMk id="12" creationId="{72540282-6B83-D923-737E-3134D08676A9}"/>
          </ac:spMkLst>
        </pc:spChg>
        <pc:spChg chg="add mod">
          <ac:chgData name="Anjum Afrooz Shaik" userId="81d90087d1904307" providerId="LiveId" clId="{DC6EF5DF-D52E-4D4D-8C25-AFE241181331}" dt="2024-04-17T08:18:53.735" v="5279" actId="1076"/>
          <ac:spMkLst>
            <pc:docMk/>
            <pc:sldMk cId="4026597602" sldId="291"/>
            <ac:spMk id="13" creationId="{19BE4277-D011-0C7F-8414-9FAC35200021}"/>
          </ac:spMkLst>
        </pc:spChg>
        <pc:spChg chg="add mod">
          <ac:chgData name="Anjum Afrooz Shaik" userId="81d90087d1904307" providerId="LiveId" clId="{DC6EF5DF-D52E-4D4D-8C25-AFE241181331}" dt="2024-04-17T08:18:52.705" v="5278" actId="1076"/>
          <ac:spMkLst>
            <pc:docMk/>
            <pc:sldMk cId="4026597602" sldId="291"/>
            <ac:spMk id="14" creationId="{E85745A4-7FA1-E344-7D03-F22444E3E9A5}"/>
          </ac:spMkLst>
        </pc:spChg>
        <pc:graphicFrameChg chg="add mod modGraphic">
          <ac:chgData name="Anjum Afrooz Shaik" userId="81d90087d1904307" providerId="LiveId" clId="{DC6EF5DF-D52E-4D4D-8C25-AFE241181331}" dt="2024-04-17T08:16:33.312" v="5260"/>
          <ac:graphicFrameMkLst>
            <pc:docMk/>
            <pc:sldMk cId="4026597602" sldId="291"/>
            <ac:graphicFrameMk id="4" creationId="{A463D006-FED5-13C4-CF95-1638B777AFA2}"/>
          </ac:graphicFrameMkLst>
        </pc:graphicFrameChg>
        <pc:graphicFrameChg chg="add mod modGraphic">
          <ac:chgData name="Anjum Afrooz Shaik" userId="81d90087d1904307" providerId="LiveId" clId="{DC6EF5DF-D52E-4D4D-8C25-AFE241181331}" dt="2024-04-17T08:16:38.080" v="5261"/>
          <ac:graphicFrameMkLst>
            <pc:docMk/>
            <pc:sldMk cId="4026597602" sldId="291"/>
            <ac:graphicFrameMk id="6" creationId="{E5ED6037-BBC0-35BA-AA0A-911E5FDB21B6}"/>
          </ac:graphicFrameMkLst>
        </pc:graphicFrameChg>
        <pc:graphicFrameChg chg="add mod modGraphic">
          <ac:chgData name="Anjum Afrooz Shaik" userId="81d90087d1904307" providerId="LiveId" clId="{DC6EF5DF-D52E-4D4D-8C25-AFE241181331}" dt="2024-04-17T08:16:43.172" v="5262"/>
          <ac:graphicFrameMkLst>
            <pc:docMk/>
            <pc:sldMk cId="4026597602" sldId="291"/>
            <ac:graphicFrameMk id="8" creationId="{903438E4-DD93-52CA-8266-49DFB0CC9C37}"/>
          </ac:graphicFrameMkLst>
        </pc:graphicFrameChg>
        <pc:graphicFrameChg chg="add mod modGraphic">
          <ac:chgData name="Anjum Afrooz Shaik" userId="81d90087d1904307" providerId="LiveId" clId="{DC6EF5DF-D52E-4D4D-8C25-AFE241181331}" dt="2024-04-17T08:16:46.838" v="5263"/>
          <ac:graphicFrameMkLst>
            <pc:docMk/>
            <pc:sldMk cId="4026597602" sldId="291"/>
            <ac:graphicFrameMk id="10" creationId="{F342363E-20C9-9469-8DF2-73BF6994EA04}"/>
          </ac:graphicFrameMkLst>
        </pc:graphicFrameChg>
      </pc:sldChg>
      <pc:sldChg chg="addSp delSp modSp new mod modAnim">
        <pc:chgData name="Anjum Afrooz Shaik" userId="81d90087d1904307" providerId="LiveId" clId="{DC6EF5DF-D52E-4D4D-8C25-AFE241181331}" dt="2024-04-17T16:51:29.875" v="5723" actId="1076"/>
        <pc:sldMkLst>
          <pc:docMk/>
          <pc:sldMk cId="2871256308" sldId="292"/>
        </pc:sldMkLst>
        <pc:spChg chg="del">
          <ac:chgData name="Anjum Afrooz Shaik" userId="81d90087d1904307" providerId="LiveId" clId="{DC6EF5DF-D52E-4D4D-8C25-AFE241181331}" dt="2024-04-17T16:29:48.916" v="5484" actId="478"/>
          <ac:spMkLst>
            <pc:docMk/>
            <pc:sldMk cId="2871256308" sldId="292"/>
            <ac:spMk id="2" creationId="{F44449CB-283E-6F2A-470A-2C4866CA8053}"/>
          </ac:spMkLst>
        </pc:spChg>
        <pc:spChg chg="add mod">
          <ac:chgData name="Anjum Afrooz Shaik" userId="81d90087d1904307" providerId="LiveId" clId="{DC6EF5DF-D52E-4D4D-8C25-AFE241181331}" dt="2024-04-17T16:33:10.782" v="5517" actId="1076"/>
          <ac:spMkLst>
            <pc:docMk/>
            <pc:sldMk cId="2871256308" sldId="292"/>
            <ac:spMk id="4" creationId="{F2101F6B-CB16-86E7-FAEE-4B76BA72EFE9}"/>
          </ac:spMkLst>
        </pc:spChg>
        <pc:spChg chg="add mod">
          <ac:chgData name="Anjum Afrooz Shaik" userId="81d90087d1904307" providerId="LiveId" clId="{DC6EF5DF-D52E-4D4D-8C25-AFE241181331}" dt="2024-04-17T16:33:57.198" v="5581" actId="1076"/>
          <ac:spMkLst>
            <pc:docMk/>
            <pc:sldMk cId="2871256308" sldId="292"/>
            <ac:spMk id="5" creationId="{8AB821E8-AC90-9442-C22D-FAA8FBB9D47F}"/>
          </ac:spMkLst>
        </pc:spChg>
        <pc:spChg chg="add mod">
          <ac:chgData name="Anjum Afrooz Shaik" userId="81d90087d1904307" providerId="LiveId" clId="{DC6EF5DF-D52E-4D4D-8C25-AFE241181331}" dt="2024-04-17T16:48:40.840" v="5683" actId="1076"/>
          <ac:spMkLst>
            <pc:docMk/>
            <pc:sldMk cId="2871256308" sldId="292"/>
            <ac:spMk id="6" creationId="{07375451-CC47-EA09-320B-4320F4545A6B}"/>
          </ac:spMkLst>
        </pc:spChg>
        <pc:spChg chg="add mod">
          <ac:chgData name="Anjum Afrooz Shaik" userId="81d90087d1904307" providerId="LiveId" clId="{DC6EF5DF-D52E-4D4D-8C25-AFE241181331}" dt="2024-04-17T16:38:31.309" v="5657" actId="1076"/>
          <ac:spMkLst>
            <pc:docMk/>
            <pc:sldMk cId="2871256308" sldId="292"/>
            <ac:spMk id="7" creationId="{62631BE3-8296-9116-36B4-B8E395C17A01}"/>
          </ac:spMkLst>
        </pc:spChg>
        <pc:spChg chg="add mod">
          <ac:chgData name="Anjum Afrooz Shaik" userId="81d90087d1904307" providerId="LiveId" clId="{DC6EF5DF-D52E-4D4D-8C25-AFE241181331}" dt="2024-04-17T16:35:18.857" v="5631" actId="403"/>
          <ac:spMkLst>
            <pc:docMk/>
            <pc:sldMk cId="2871256308" sldId="292"/>
            <ac:spMk id="8" creationId="{06ECC5FD-119B-50A9-2211-859B92946718}"/>
          </ac:spMkLst>
        </pc:spChg>
        <pc:spChg chg="mod">
          <ac:chgData name="Anjum Afrooz Shaik" userId="81d90087d1904307" providerId="LiveId" clId="{DC6EF5DF-D52E-4D4D-8C25-AFE241181331}" dt="2024-04-17T16:36:44.810" v="5634"/>
          <ac:spMkLst>
            <pc:docMk/>
            <pc:sldMk cId="2871256308" sldId="292"/>
            <ac:spMk id="11" creationId="{4140E3B4-558E-E5EE-997E-FE9827070697}"/>
          </ac:spMkLst>
        </pc:spChg>
        <pc:spChg chg="mod">
          <ac:chgData name="Anjum Afrooz Shaik" userId="81d90087d1904307" providerId="LiveId" clId="{DC6EF5DF-D52E-4D4D-8C25-AFE241181331}" dt="2024-04-17T16:36:44.810" v="5634"/>
          <ac:spMkLst>
            <pc:docMk/>
            <pc:sldMk cId="2871256308" sldId="292"/>
            <ac:spMk id="13" creationId="{0A02B28F-60D5-80FF-FE04-A069BF6B2C16}"/>
          </ac:spMkLst>
        </pc:spChg>
        <pc:spChg chg="mod">
          <ac:chgData name="Anjum Afrooz Shaik" userId="81d90087d1904307" providerId="LiveId" clId="{DC6EF5DF-D52E-4D4D-8C25-AFE241181331}" dt="2024-04-17T16:36:44.810" v="5634"/>
          <ac:spMkLst>
            <pc:docMk/>
            <pc:sldMk cId="2871256308" sldId="292"/>
            <ac:spMk id="14" creationId="{4DA4371F-4BA2-818F-9C87-CCC957FC95E3}"/>
          </ac:spMkLst>
        </pc:spChg>
        <pc:spChg chg="mod">
          <ac:chgData name="Anjum Afrooz Shaik" userId="81d90087d1904307" providerId="LiveId" clId="{DC6EF5DF-D52E-4D4D-8C25-AFE241181331}" dt="2024-04-17T16:36:44.810" v="5634"/>
          <ac:spMkLst>
            <pc:docMk/>
            <pc:sldMk cId="2871256308" sldId="292"/>
            <ac:spMk id="15" creationId="{C64CFE6F-88B7-334C-AA0F-D031DA8C60DF}"/>
          </ac:spMkLst>
        </pc:spChg>
        <pc:spChg chg="mod">
          <ac:chgData name="Anjum Afrooz Shaik" userId="81d90087d1904307" providerId="LiveId" clId="{DC6EF5DF-D52E-4D4D-8C25-AFE241181331}" dt="2024-04-17T16:36:44.810" v="5634"/>
          <ac:spMkLst>
            <pc:docMk/>
            <pc:sldMk cId="2871256308" sldId="292"/>
            <ac:spMk id="16" creationId="{88188671-5D5D-31FF-EA61-3876FA9E80B2}"/>
          </ac:spMkLst>
        </pc:spChg>
        <pc:spChg chg="mod">
          <ac:chgData name="Anjum Afrooz Shaik" userId="81d90087d1904307" providerId="LiveId" clId="{DC6EF5DF-D52E-4D4D-8C25-AFE241181331}" dt="2024-04-17T16:36:44.810" v="5634"/>
          <ac:spMkLst>
            <pc:docMk/>
            <pc:sldMk cId="2871256308" sldId="292"/>
            <ac:spMk id="17" creationId="{C1B46D15-C5C6-9C06-989C-82CC9E497983}"/>
          </ac:spMkLst>
        </pc:spChg>
        <pc:spChg chg="mod">
          <ac:chgData name="Anjum Afrooz Shaik" userId="81d90087d1904307" providerId="LiveId" clId="{DC6EF5DF-D52E-4D4D-8C25-AFE241181331}" dt="2024-04-17T16:36:44.810" v="5634"/>
          <ac:spMkLst>
            <pc:docMk/>
            <pc:sldMk cId="2871256308" sldId="292"/>
            <ac:spMk id="18" creationId="{012408CD-33DC-07AD-23E0-95D1B1801751}"/>
          </ac:spMkLst>
        </pc:spChg>
        <pc:spChg chg="mod">
          <ac:chgData name="Anjum Afrooz Shaik" userId="81d90087d1904307" providerId="LiveId" clId="{DC6EF5DF-D52E-4D4D-8C25-AFE241181331}" dt="2024-04-17T16:36:44.810" v="5634"/>
          <ac:spMkLst>
            <pc:docMk/>
            <pc:sldMk cId="2871256308" sldId="292"/>
            <ac:spMk id="19" creationId="{FB4B39FD-7A04-2201-B71C-1DB55FE7BF41}"/>
          </ac:spMkLst>
        </pc:spChg>
        <pc:spChg chg="mod">
          <ac:chgData name="Anjum Afrooz Shaik" userId="81d90087d1904307" providerId="LiveId" clId="{DC6EF5DF-D52E-4D4D-8C25-AFE241181331}" dt="2024-04-17T16:36:44.810" v="5634"/>
          <ac:spMkLst>
            <pc:docMk/>
            <pc:sldMk cId="2871256308" sldId="292"/>
            <ac:spMk id="20" creationId="{743A9FDE-F226-7F68-8629-4405D4499BB6}"/>
          </ac:spMkLst>
        </pc:spChg>
        <pc:spChg chg="mod">
          <ac:chgData name="Anjum Afrooz Shaik" userId="81d90087d1904307" providerId="LiveId" clId="{DC6EF5DF-D52E-4D4D-8C25-AFE241181331}" dt="2024-04-17T16:36:44.810" v="5634"/>
          <ac:spMkLst>
            <pc:docMk/>
            <pc:sldMk cId="2871256308" sldId="292"/>
            <ac:spMk id="21" creationId="{22170EDD-4331-8DC4-2B55-38B0CEEB87B3}"/>
          </ac:spMkLst>
        </pc:spChg>
        <pc:spChg chg="mod">
          <ac:chgData name="Anjum Afrooz Shaik" userId="81d90087d1904307" providerId="LiveId" clId="{DC6EF5DF-D52E-4D4D-8C25-AFE241181331}" dt="2024-04-17T16:36:44.810" v="5634"/>
          <ac:spMkLst>
            <pc:docMk/>
            <pc:sldMk cId="2871256308" sldId="292"/>
            <ac:spMk id="22" creationId="{3E972AE1-90A4-551A-EF9A-8868C88F1FD7}"/>
          </ac:spMkLst>
        </pc:spChg>
        <pc:spChg chg="mod">
          <ac:chgData name="Anjum Afrooz Shaik" userId="81d90087d1904307" providerId="LiveId" clId="{DC6EF5DF-D52E-4D4D-8C25-AFE241181331}" dt="2024-04-17T16:36:44.810" v="5634"/>
          <ac:spMkLst>
            <pc:docMk/>
            <pc:sldMk cId="2871256308" sldId="292"/>
            <ac:spMk id="23" creationId="{1864D22A-D3D6-4823-B84D-78AD26FBAA6F}"/>
          </ac:spMkLst>
        </pc:spChg>
        <pc:spChg chg="mod">
          <ac:chgData name="Anjum Afrooz Shaik" userId="81d90087d1904307" providerId="LiveId" clId="{DC6EF5DF-D52E-4D4D-8C25-AFE241181331}" dt="2024-04-17T16:36:44.810" v="5634"/>
          <ac:spMkLst>
            <pc:docMk/>
            <pc:sldMk cId="2871256308" sldId="292"/>
            <ac:spMk id="24" creationId="{90B8240C-1F86-4D5C-98D3-18DCCBEF5FBE}"/>
          </ac:spMkLst>
        </pc:spChg>
        <pc:spChg chg="mod">
          <ac:chgData name="Anjum Afrooz Shaik" userId="81d90087d1904307" providerId="LiveId" clId="{DC6EF5DF-D52E-4D4D-8C25-AFE241181331}" dt="2024-04-17T16:36:44.810" v="5634"/>
          <ac:spMkLst>
            <pc:docMk/>
            <pc:sldMk cId="2871256308" sldId="292"/>
            <ac:spMk id="25" creationId="{6AE2E1BA-5209-7CAE-93EE-4261A418FDB0}"/>
          </ac:spMkLst>
        </pc:spChg>
        <pc:spChg chg="mod">
          <ac:chgData name="Anjum Afrooz Shaik" userId="81d90087d1904307" providerId="LiveId" clId="{DC6EF5DF-D52E-4D4D-8C25-AFE241181331}" dt="2024-04-17T16:36:44.810" v="5634"/>
          <ac:spMkLst>
            <pc:docMk/>
            <pc:sldMk cId="2871256308" sldId="292"/>
            <ac:spMk id="26" creationId="{63444AA1-F75D-049A-8876-50A9608A791B}"/>
          </ac:spMkLst>
        </pc:spChg>
        <pc:spChg chg="mod">
          <ac:chgData name="Anjum Afrooz Shaik" userId="81d90087d1904307" providerId="LiveId" clId="{DC6EF5DF-D52E-4D4D-8C25-AFE241181331}" dt="2024-04-17T16:36:44.810" v="5634"/>
          <ac:spMkLst>
            <pc:docMk/>
            <pc:sldMk cId="2871256308" sldId="292"/>
            <ac:spMk id="27" creationId="{ADE9C57C-247F-D5ED-D5A6-47A0A0044AAE}"/>
          </ac:spMkLst>
        </pc:spChg>
        <pc:spChg chg="mod">
          <ac:chgData name="Anjum Afrooz Shaik" userId="81d90087d1904307" providerId="LiveId" clId="{DC6EF5DF-D52E-4D4D-8C25-AFE241181331}" dt="2024-04-17T16:36:44.810" v="5634"/>
          <ac:spMkLst>
            <pc:docMk/>
            <pc:sldMk cId="2871256308" sldId="292"/>
            <ac:spMk id="28" creationId="{23132FC2-BA45-E72B-4750-3B894E5B2DDF}"/>
          </ac:spMkLst>
        </pc:spChg>
        <pc:spChg chg="mod">
          <ac:chgData name="Anjum Afrooz Shaik" userId="81d90087d1904307" providerId="LiveId" clId="{DC6EF5DF-D52E-4D4D-8C25-AFE241181331}" dt="2024-04-17T16:36:44.810" v="5634"/>
          <ac:spMkLst>
            <pc:docMk/>
            <pc:sldMk cId="2871256308" sldId="292"/>
            <ac:spMk id="29" creationId="{7F9D547A-98C3-63BC-7175-3287F17068E9}"/>
          </ac:spMkLst>
        </pc:spChg>
        <pc:spChg chg="mod">
          <ac:chgData name="Anjum Afrooz Shaik" userId="81d90087d1904307" providerId="LiveId" clId="{DC6EF5DF-D52E-4D4D-8C25-AFE241181331}" dt="2024-04-17T16:36:44.810" v="5634"/>
          <ac:spMkLst>
            <pc:docMk/>
            <pc:sldMk cId="2871256308" sldId="292"/>
            <ac:spMk id="30" creationId="{51D567BB-7AE8-77CB-4F53-010BB85E4A32}"/>
          </ac:spMkLst>
        </pc:spChg>
        <pc:spChg chg="mod">
          <ac:chgData name="Anjum Afrooz Shaik" userId="81d90087d1904307" providerId="LiveId" clId="{DC6EF5DF-D52E-4D4D-8C25-AFE241181331}" dt="2024-04-17T16:36:44.810" v="5634"/>
          <ac:spMkLst>
            <pc:docMk/>
            <pc:sldMk cId="2871256308" sldId="292"/>
            <ac:spMk id="31" creationId="{848C465F-73BF-38FD-356D-BBBD4EF3B5E8}"/>
          </ac:spMkLst>
        </pc:spChg>
        <pc:spChg chg="mod">
          <ac:chgData name="Anjum Afrooz Shaik" userId="81d90087d1904307" providerId="LiveId" clId="{DC6EF5DF-D52E-4D4D-8C25-AFE241181331}" dt="2024-04-17T16:36:44.810" v="5634"/>
          <ac:spMkLst>
            <pc:docMk/>
            <pc:sldMk cId="2871256308" sldId="292"/>
            <ac:spMk id="32" creationId="{DD3DC99E-B082-FECE-24F5-51E2516CE1E7}"/>
          </ac:spMkLst>
        </pc:spChg>
        <pc:spChg chg="mod">
          <ac:chgData name="Anjum Afrooz Shaik" userId="81d90087d1904307" providerId="LiveId" clId="{DC6EF5DF-D52E-4D4D-8C25-AFE241181331}" dt="2024-04-17T16:37:14.869" v="5636"/>
          <ac:spMkLst>
            <pc:docMk/>
            <pc:sldMk cId="2871256308" sldId="292"/>
            <ac:spMk id="100" creationId="{BA628E1F-6248-6872-61C8-590150A2A6EF}"/>
          </ac:spMkLst>
        </pc:spChg>
        <pc:spChg chg="mod">
          <ac:chgData name="Anjum Afrooz Shaik" userId="81d90087d1904307" providerId="LiveId" clId="{DC6EF5DF-D52E-4D4D-8C25-AFE241181331}" dt="2024-04-17T16:37:14.869" v="5636"/>
          <ac:spMkLst>
            <pc:docMk/>
            <pc:sldMk cId="2871256308" sldId="292"/>
            <ac:spMk id="102" creationId="{7095793D-642C-1271-7C94-F704F94E79E2}"/>
          </ac:spMkLst>
        </pc:spChg>
        <pc:spChg chg="mod">
          <ac:chgData name="Anjum Afrooz Shaik" userId="81d90087d1904307" providerId="LiveId" clId="{DC6EF5DF-D52E-4D4D-8C25-AFE241181331}" dt="2024-04-17T16:37:14.869" v="5636"/>
          <ac:spMkLst>
            <pc:docMk/>
            <pc:sldMk cId="2871256308" sldId="292"/>
            <ac:spMk id="103" creationId="{F91B0590-4040-9B43-3D5D-9C7AE1421706}"/>
          </ac:spMkLst>
        </pc:spChg>
        <pc:spChg chg="mod">
          <ac:chgData name="Anjum Afrooz Shaik" userId="81d90087d1904307" providerId="LiveId" clId="{DC6EF5DF-D52E-4D4D-8C25-AFE241181331}" dt="2024-04-17T16:37:14.869" v="5636"/>
          <ac:spMkLst>
            <pc:docMk/>
            <pc:sldMk cId="2871256308" sldId="292"/>
            <ac:spMk id="104" creationId="{73397559-130C-B0C8-C8EC-C6CC3BB99583}"/>
          </ac:spMkLst>
        </pc:spChg>
        <pc:spChg chg="mod">
          <ac:chgData name="Anjum Afrooz Shaik" userId="81d90087d1904307" providerId="LiveId" clId="{DC6EF5DF-D52E-4D4D-8C25-AFE241181331}" dt="2024-04-17T16:37:14.869" v="5636"/>
          <ac:spMkLst>
            <pc:docMk/>
            <pc:sldMk cId="2871256308" sldId="292"/>
            <ac:spMk id="105" creationId="{F7F80477-971C-E054-3BAB-68287070118B}"/>
          </ac:spMkLst>
        </pc:spChg>
        <pc:spChg chg="mod">
          <ac:chgData name="Anjum Afrooz Shaik" userId="81d90087d1904307" providerId="LiveId" clId="{DC6EF5DF-D52E-4D4D-8C25-AFE241181331}" dt="2024-04-17T16:37:14.869" v="5636"/>
          <ac:spMkLst>
            <pc:docMk/>
            <pc:sldMk cId="2871256308" sldId="292"/>
            <ac:spMk id="106" creationId="{3F6F6BBA-7F88-C854-23AB-100D3063F3E9}"/>
          </ac:spMkLst>
        </pc:spChg>
        <pc:spChg chg="mod">
          <ac:chgData name="Anjum Afrooz Shaik" userId="81d90087d1904307" providerId="LiveId" clId="{DC6EF5DF-D52E-4D4D-8C25-AFE241181331}" dt="2024-04-17T16:37:14.869" v="5636"/>
          <ac:spMkLst>
            <pc:docMk/>
            <pc:sldMk cId="2871256308" sldId="292"/>
            <ac:spMk id="107" creationId="{74C61005-E5E2-A1CF-8EFF-13E818C75C51}"/>
          </ac:spMkLst>
        </pc:spChg>
        <pc:spChg chg="mod">
          <ac:chgData name="Anjum Afrooz Shaik" userId="81d90087d1904307" providerId="LiveId" clId="{DC6EF5DF-D52E-4D4D-8C25-AFE241181331}" dt="2024-04-17T16:37:14.869" v="5636"/>
          <ac:spMkLst>
            <pc:docMk/>
            <pc:sldMk cId="2871256308" sldId="292"/>
            <ac:spMk id="108" creationId="{1928EB6F-5809-1298-5567-630A6BB3E8E1}"/>
          </ac:spMkLst>
        </pc:spChg>
        <pc:spChg chg="mod">
          <ac:chgData name="Anjum Afrooz Shaik" userId="81d90087d1904307" providerId="LiveId" clId="{DC6EF5DF-D52E-4D4D-8C25-AFE241181331}" dt="2024-04-17T16:37:14.869" v="5636"/>
          <ac:spMkLst>
            <pc:docMk/>
            <pc:sldMk cId="2871256308" sldId="292"/>
            <ac:spMk id="109" creationId="{D88155A4-7018-9EB7-96C5-A2F92EA16EFA}"/>
          </ac:spMkLst>
        </pc:spChg>
        <pc:spChg chg="mod">
          <ac:chgData name="Anjum Afrooz Shaik" userId="81d90087d1904307" providerId="LiveId" clId="{DC6EF5DF-D52E-4D4D-8C25-AFE241181331}" dt="2024-04-17T16:37:14.869" v="5636"/>
          <ac:spMkLst>
            <pc:docMk/>
            <pc:sldMk cId="2871256308" sldId="292"/>
            <ac:spMk id="110" creationId="{74A5715A-3E97-8811-2517-BF710B302664}"/>
          </ac:spMkLst>
        </pc:spChg>
        <pc:spChg chg="mod">
          <ac:chgData name="Anjum Afrooz Shaik" userId="81d90087d1904307" providerId="LiveId" clId="{DC6EF5DF-D52E-4D4D-8C25-AFE241181331}" dt="2024-04-17T16:37:14.869" v="5636"/>
          <ac:spMkLst>
            <pc:docMk/>
            <pc:sldMk cId="2871256308" sldId="292"/>
            <ac:spMk id="111" creationId="{507774DD-9B94-DC44-2603-6D33FAB25F91}"/>
          </ac:spMkLst>
        </pc:spChg>
        <pc:spChg chg="mod">
          <ac:chgData name="Anjum Afrooz Shaik" userId="81d90087d1904307" providerId="LiveId" clId="{DC6EF5DF-D52E-4D4D-8C25-AFE241181331}" dt="2024-04-17T16:37:14.869" v="5636"/>
          <ac:spMkLst>
            <pc:docMk/>
            <pc:sldMk cId="2871256308" sldId="292"/>
            <ac:spMk id="112" creationId="{57B3AC00-9F2D-348D-B476-1C2317E4094B}"/>
          </ac:spMkLst>
        </pc:spChg>
        <pc:spChg chg="mod">
          <ac:chgData name="Anjum Afrooz Shaik" userId="81d90087d1904307" providerId="LiveId" clId="{DC6EF5DF-D52E-4D4D-8C25-AFE241181331}" dt="2024-04-17T16:37:14.869" v="5636"/>
          <ac:spMkLst>
            <pc:docMk/>
            <pc:sldMk cId="2871256308" sldId="292"/>
            <ac:spMk id="113" creationId="{98BD2229-776C-688C-1F75-36635BA21821}"/>
          </ac:spMkLst>
        </pc:spChg>
        <pc:spChg chg="mod">
          <ac:chgData name="Anjum Afrooz Shaik" userId="81d90087d1904307" providerId="LiveId" clId="{DC6EF5DF-D52E-4D4D-8C25-AFE241181331}" dt="2024-04-17T16:37:14.869" v="5636"/>
          <ac:spMkLst>
            <pc:docMk/>
            <pc:sldMk cId="2871256308" sldId="292"/>
            <ac:spMk id="114" creationId="{CEEDDC49-2796-3B2F-B121-0E5C2DACF42F}"/>
          </ac:spMkLst>
        </pc:spChg>
        <pc:spChg chg="mod">
          <ac:chgData name="Anjum Afrooz Shaik" userId="81d90087d1904307" providerId="LiveId" clId="{DC6EF5DF-D52E-4D4D-8C25-AFE241181331}" dt="2024-04-17T16:37:14.869" v="5636"/>
          <ac:spMkLst>
            <pc:docMk/>
            <pc:sldMk cId="2871256308" sldId="292"/>
            <ac:spMk id="115" creationId="{85DF1B2B-931F-5D45-862E-786FE43CED4D}"/>
          </ac:spMkLst>
        </pc:spChg>
        <pc:spChg chg="mod">
          <ac:chgData name="Anjum Afrooz Shaik" userId="81d90087d1904307" providerId="LiveId" clId="{DC6EF5DF-D52E-4D4D-8C25-AFE241181331}" dt="2024-04-17T16:37:14.869" v="5636"/>
          <ac:spMkLst>
            <pc:docMk/>
            <pc:sldMk cId="2871256308" sldId="292"/>
            <ac:spMk id="116" creationId="{194202C2-D509-0B0F-8A89-9EB1715E1630}"/>
          </ac:spMkLst>
        </pc:spChg>
        <pc:spChg chg="mod">
          <ac:chgData name="Anjum Afrooz Shaik" userId="81d90087d1904307" providerId="LiveId" clId="{DC6EF5DF-D52E-4D4D-8C25-AFE241181331}" dt="2024-04-17T16:37:14.869" v="5636"/>
          <ac:spMkLst>
            <pc:docMk/>
            <pc:sldMk cId="2871256308" sldId="292"/>
            <ac:spMk id="117" creationId="{ABFBAA67-2075-AA8F-16BF-9006A5DE2A4D}"/>
          </ac:spMkLst>
        </pc:spChg>
        <pc:spChg chg="mod">
          <ac:chgData name="Anjum Afrooz Shaik" userId="81d90087d1904307" providerId="LiveId" clId="{DC6EF5DF-D52E-4D4D-8C25-AFE241181331}" dt="2024-04-17T16:37:14.869" v="5636"/>
          <ac:spMkLst>
            <pc:docMk/>
            <pc:sldMk cId="2871256308" sldId="292"/>
            <ac:spMk id="118" creationId="{5FF692CB-CEA8-C821-4B86-B68E6C7EEC1A}"/>
          </ac:spMkLst>
        </pc:spChg>
        <pc:spChg chg="mod">
          <ac:chgData name="Anjum Afrooz Shaik" userId="81d90087d1904307" providerId="LiveId" clId="{DC6EF5DF-D52E-4D4D-8C25-AFE241181331}" dt="2024-04-17T16:37:14.869" v="5636"/>
          <ac:spMkLst>
            <pc:docMk/>
            <pc:sldMk cId="2871256308" sldId="292"/>
            <ac:spMk id="119" creationId="{0243A1CD-3673-AAF2-4A39-1E6C9BC4C215}"/>
          </ac:spMkLst>
        </pc:spChg>
        <pc:spChg chg="mod">
          <ac:chgData name="Anjum Afrooz Shaik" userId="81d90087d1904307" providerId="LiveId" clId="{DC6EF5DF-D52E-4D4D-8C25-AFE241181331}" dt="2024-04-17T16:37:14.869" v="5636"/>
          <ac:spMkLst>
            <pc:docMk/>
            <pc:sldMk cId="2871256308" sldId="292"/>
            <ac:spMk id="120" creationId="{B87F8FF7-A2D5-82C6-CA0B-DB04A38339DD}"/>
          </ac:spMkLst>
        </pc:spChg>
        <pc:spChg chg="mod">
          <ac:chgData name="Anjum Afrooz Shaik" userId="81d90087d1904307" providerId="LiveId" clId="{DC6EF5DF-D52E-4D4D-8C25-AFE241181331}" dt="2024-04-17T16:37:14.869" v="5636"/>
          <ac:spMkLst>
            <pc:docMk/>
            <pc:sldMk cId="2871256308" sldId="292"/>
            <ac:spMk id="121" creationId="{656EA4C2-7FDA-F995-4241-796CB0052189}"/>
          </ac:spMkLst>
        </pc:spChg>
        <pc:spChg chg="add mod">
          <ac:chgData name="Anjum Afrooz Shaik" userId="81d90087d1904307" providerId="LiveId" clId="{DC6EF5DF-D52E-4D4D-8C25-AFE241181331}" dt="2024-04-17T16:38:28.027" v="5656" actId="1076"/>
          <ac:spMkLst>
            <pc:docMk/>
            <pc:sldMk cId="2871256308" sldId="292"/>
            <ac:spMk id="189" creationId="{C738A4C6-1370-DD5A-361B-B740FC759861}"/>
          </ac:spMkLst>
        </pc:spChg>
        <pc:grpChg chg="add mod">
          <ac:chgData name="Anjum Afrooz Shaik" userId="81d90087d1904307" providerId="LiveId" clId="{DC6EF5DF-D52E-4D4D-8C25-AFE241181331}" dt="2024-04-17T16:36:47.213" v="5635" actId="1076"/>
          <ac:grpSpMkLst>
            <pc:docMk/>
            <pc:sldMk cId="2871256308" sldId="292"/>
            <ac:grpSpMk id="10" creationId="{D213FB1D-FAB9-2450-5522-FCD3A92DEAE9}"/>
          </ac:grpSpMkLst>
        </pc:grpChg>
        <pc:grpChg chg="mod">
          <ac:chgData name="Anjum Afrooz Shaik" userId="81d90087d1904307" providerId="LiveId" clId="{DC6EF5DF-D52E-4D4D-8C25-AFE241181331}" dt="2024-04-17T16:36:44.810" v="5634"/>
          <ac:grpSpMkLst>
            <pc:docMk/>
            <pc:sldMk cId="2871256308" sldId="292"/>
            <ac:grpSpMk id="12" creationId="{8534ACC1-B589-9849-BB7E-9E6B7819A53F}"/>
          </ac:grpSpMkLst>
        </pc:grpChg>
        <pc:grpChg chg="add mod">
          <ac:chgData name="Anjum Afrooz Shaik" userId="81d90087d1904307" providerId="LiveId" clId="{DC6EF5DF-D52E-4D4D-8C25-AFE241181331}" dt="2024-04-17T16:37:20.874" v="5638" actId="1076"/>
          <ac:grpSpMkLst>
            <pc:docMk/>
            <pc:sldMk cId="2871256308" sldId="292"/>
            <ac:grpSpMk id="99" creationId="{0182EEC2-8A4E-CC33-9BDC-66467BD4080D}"/>
          </ac:grpSpMkLst>
        </pc:grpChg>
        <pc:grpChg chg="mod">
          <ac:chgData name="Anjum Afrooz Shaik" userId="81d90087d1904307" providerId="LiveId" clId="{DC6EF5DF-D52E-4D4D-8C25-AFE241181331}" dt="2024-04-17T16:37:14.869" v="5636"/>
          <ac:grpSpMkLst>
            <pc:docMk/>
            <pc:sldMk cId="2871256308" sldId="292"/>
            <ac:grpSpMk id="101" creationId="{8E2DFAC3-E748-8183-9B44-17E87FD5E924}"/>
          </ac:grpSpMkLst>
        </pc:grpChg>
        <pc:picChg chg="add mod modCrop">
          <ac:chgData name="Anjum Afrooz Shaik" userId="81d90087d1904307" providerId="LiveId" clId="{DC6EF5DF-D52E-4D4D-8C25-AFE241181331}" dt="2024-04-17T16:32:35.099" v="5494" actId="1076"/>
          <ac:picMkLst>
            <pc:docMk/>
            <pc:sldMk cId="2871256308" sldId="292"/>
            <ac:picMk id="3" creationId="{4411EC5E-5E13-7045-2653-F117215BE0CE}"/>
          </ac:picMkLst>
        </pc:picChg>
        <pc:picChg chg="add mod">
          <ac:chgData name="Anjum Afrooz Shaik" userId="81d90087d1904307" providerId="LiveId" clId="{DC6EF5DF-D52E-4D4D-8C25-AFE241181331}" dt="2024-04-17T16:38:03.866" v="5644" actId="1076"/>
          <ac:picMkLst>
            <pc:docMk/>
            <pc:sldMk cId="2871256308" sldId="292"/>
            <ac:picMk id="9" creationId="{072B8708-6608-33AD-F0CB-12B9AC9A42AE}"/>
          </ac:picMkLst>
        </pc:picChg>
        <pc:cxnChg chg="mod">
          <ac:chgData name="Anjum Afrooz Shaik" userId="81d90087d1904307" providerId="LiveId" clId="{DC6EF5DF-D52E-4D4D-8C25-AFE241181331}" dt="2024-04-17T16:36:44.810" v="5634"/>
          <ac:cxnSpMkLst>
            <pc:docMk/>
            <pc:sldMk cId="2871256308" sldId="292"/>
            <ac:cxnSpMk id="33" creationId="{270C0D90-10D5-AE75-F5FF-F65D68FA6438}"/>
          </ac:cxnSpMkLst>
        </pc:cxnChg>
        <pc:cxnChg chg="mod">
          <ac:chgData name="Anjum Afrooz Shaik" userId="81d90087d1904307" providerId="LiveId" clId="{DC6EF5DF-D52E-4D4D-8C25-AFE241181331}" dt="2024-04-17T16:36:44.810" v="5634"/>
          <ac:cxnSpMkLst>
            <pc:docMk/>
            <pc:sldMk cId="2871256308" sldId="292"/>
            <ac:cxnSpMk id="34" creationId="{AB045E8A-3C50-ED4A-F4D4-81A92FCAB1FB}"/>
          </ac:cxnSpMkLst>
        </pc:cxnChg>
        <pc:cxnChg chg="mod">
          <ac:chgData name="Anjum Afrooz Shaik" userId="81d90087d1904307" providerId="LiveId" clId="{DC6EF5DF-D52E-4D4D-8C25-AFE241181331}" dt="2024-04-17T16:36:44.810" v="5634"/>
          <ac:cxnSpMkLst>
            <pc:docMk/>
            <pc:sldMk cId="2871256308" sldId="292"/>
            <ac:cxnSpMk id="35" creationId="{851058E4-5C56-2445-5FFB-89AB2A7C2FDF}"/>
          </ac:cxnSpMkLst>
        </pc:cxnChg>
        <pc:cxnChg chg="mod">
          <ac:chgData name="Anjum Afrooz Shaik" userId="81d90087d1904307" providerId="LiveId" clId="{DC6EF5DF-D52E-4D4D-8C25-AFE241181331}" dt="2024-04-17T16:36:44.810" v="5634"/>
          <ac:cxnSpMkLst>
            <pc:docMk/>
            <pc:sldMk cId="2871256308" sldId="292"/>
            <ac:cxnSpMk id="36" creationId="{90F91E67-C012-24B8-2E77-3553DFB1CBDC}"/>
          </ac:cxnSpMkLst>
        </pc:cxnChg>
        <pc:cxnChg chg="mod">
          <ac:chgData name="Anjum Afrooz Shaik" userId="81d90087d1904307" providerId="LiveId" clId="{DC6EF5DF-D52E-4D4D-8C25-AFE241181331}" dt="2024-04-17T16:36:44.810" v="5634"/>
          <ac:cxnSpMkLst>
            <pc:docMk/>
            <pc:sldMk cId="2871256308" sldId="292"/>
            <ac:cxnSpMk id="37" creationId="{5478B959-7347-5594-C8B0-9CE0EAF51A07}"/>
          </ac:cxnSpMkLst>
        </pc:cxnChg>
        <pc:cxnChg chg="mod">
          <ac:chgData name="Anjum Afrooz Shaik" userId="81d90087d1904307" providerId="LiveId" clId="{DC6EF5DF-D52E-4D4D-8C25-AFE241181331}" dt="2024-04-17T16:36:44.810" v="5634"/>
          <ac:cxnSpMkLst>
            <pc:docMk/>
            <pc:sldMk cId="2871256308" sldId="292"/>
            <ac:cxnSpMk id="38" creationId="{572C0C39-3F34-8ACF-A122-5D2309633DF0}"/>
          </ac:cxnSpMkLst>
        </pc:cxnChg>
        <pc:cxnChg chg="mod">
          <ac:chgData name="Anjum Afrooz Shaik" userId="81d90087d1904307" providerId="LiveId" clId="{DC6EF5DF-D52E-4D4D-8C25-AFE241181331}" dt="2024-04-17T16:36:44.810" v="5634"/>
          <ac:cxnSpMkLst>
            <pc:docMk/>
            <pc:sldMk cId="2871256308" sldId="292"/>
            <ac:cxnSpMk id="39" creationId="{8130D27E-71F1-9ED7-7984-D3D9843E2FAF}"/>
          </ac:cxnSpMkLst>
        </pc:cxnChg>
        <pc:cxnChg chg="mod">
          <ac:chgData name="Anjum Afrooz Shaik" userId="81d90087d1904307" providerId="LiveId" clId="{DC6EF5DF-D52E-4D4D-8C25-AFE241181331}" dt="2024-04-17T16:36:44.810" v="5634"/>
          <ac:cxnSpMkLst>
            <pc:docMk/>
            <pc:sldMk cId="2871256308" sldId="292"/>
            <ac:cxnSpMk id="40" creationId="{AD209E6F-0EF6-E0FC-AD79-DB792306A104}"/>
          </ac:cxnSpMkLst>
        </pc:cxnChg>
        <pc:cxnChg chg="mod">
          <ac:chgData name="Anjum Afrooz Shaik" userId="81d90087d1904307" providerId="LiveId" clId="{DC6EF5DF-D52E-4D4D-8C25-AFE241181331}" dt="2024-04-17T16:36:44.810" v="5634"/>
          <ac:cxnSpMkLst>
            <pc:docMk/>
            <pc:sldMk cId="2871256308" sldId="292"/>
            <ac:cxnSpMk id="41" creationId="{D50AC6BC-08AF-0257-1CE6-06B850624F7F}"/>
          </ac:cxnSpMkLst>
        </pc:cxnChg>
        <pc:cxnChg chg="mod">
          <ac:chgData name="Anjum Afrooz Shaik" userId="81d90087d1904307" providerId="LiveId" clId="{DC6EF5DF-D52E-4D4D-8C25-AFE241181331}" dt="2024-04-17T16:36:44.810" v="5634"/>
          <ac:cxnSpMkLst>
            <pc:docMk/>
            <pc:sldMk cId="2871256308" sldId="292"/>
            <ac:cxnSpMk id="42" creationId="{956B8677-8A17-06B9-41EE-B8B7EDE2629B}"/>
          </ac:cxnSpMkLst>
        </pc:cxnChg>
        <pc:cxnChg chg="mod">
          <ac:chgData name="Anjum Afrooz Shaik" userId="81d90087d1904307" providerId="LiveId" clId="{DC6EF5DF-D52E-4D4D-8C25-AFE241181331}" dt="2024-04-17T16:36:44.810" v="5634"/>
          <ac:cxnSpMkLst>
            <pc:docMk/>
            <pc:sldMk cId="2871256308" sldId="292"/>
            <ac:cxnSpMk id="43" creationId="{A72B3850-D567-64DB-26B8-A268E7A3ABCC}"/>
          </ac:cxnSpMkLst>
        </pc:cxnChg>
        <pc:cxnChg chg="mod">
          <ac:chgData name="Anjum Afrooz Shaik" userId="81d90087d1904307" providerId="LiveId" clId="{DC6EF5DF-D52E-4D4D-8C25-AFE241181331}" dt="2024-04-17T16:36:44.810" v="5634"/>
          <ac:cxnSpMkLst>
            <pc:docMk/>
            <pc:sldMk cId="2871256308" sldId="292"/>
            <ac:cxnSpMk id="44" creationId="{7821641A-EFE6-86A5-7385-2BCBBD5D079F}"/>
          </ac:cxnSpMkLst>
        </pc:cxnChg>
        <pc:cxnChg chg="mod">
          <ac:chgData name="Anjum Afrooz Shaik" userId="81d90087d1904307" providerId="LiveId" clId="{DC6EF5DF-D52E-4D4D-8C25-AFE241181331}" dt="2024-04-17T16:36:44.810" v="5634"/>
          <ac:cxnSpMkLst>
            <pc:docMk/>
            <pc:sldMk cId="2871256308" sldId="292"/>
            <ac:cxnSpMk id="45" creationId="{3AF51ABC-E707-AB0B-8FE7-8FF720E97180}"/>
          </ac:cxnSpMkLst>
        </pc:cxnChg>
        <pc:cxnChg chg="mod">
          <ac:chgData name="Anjum Afrooz Shaik" userId="81d90087d1904307" providerId="LiveId" clId="{DC6EF5DF-D52E-4D4D-8C25-AFE241181331}" dt="2024-04-17T16:36:44.810" v="5634"/>
          <ac:cxnSpMkLst>
            <pc:docMk/>
            <pc:sldMk cId="2871256308" sldId="292"/>
            <ac:cxnSpMk id="46" creationId="{4FB12CE0-AC40-C158-B5A4-4B9B9289442F}"/>
          </ac:cxnSpMkLst>
        </pc:cxnChg>
        <pc:cxnChg chg="mod">
          <ac:chgData name="Anjum Afrooz Shaik" userId="81d90087d1904307" providerId="LiveId" clId="{DC6EF5DF-D52E-4D4D-8C25-AFE241181331}" dt="2024-04-17T16:36:44.810" v="5634"/>
          <ac:cxnSpMkLst>
            <pc:docMk/>
            <pc:sldMk cId="2871256308" sldId="292"/>
            <ac:cxnSpMk id="47" creationId="{CDDD8644-5434-8551-905B-AABD4D9EC7BD}"/>
          </ac:cxnSpMkLst>
        </pc:cxnChg>
        <pc:cxnChg chg="mod">
          <ac:chgData name="Anjum Afrooz Shaik" userId="81d90087d1904307" providerId="LiveId" clId="{DC6EF5DF-D52E-4D4D-8C25-AFE241181331}" dt="2024-04-17T16:36:44.810" v="5634"/>
          <ac:cxnSpMkLst>
            <pc:docMk/>
            <pc:sldMk cId="2871256308" sldId="292"/>
            <ac:cxnSpMk id="48" creationId="{C7E9F772-8B9F-3722-5B4C-32E5DC6D0377}"/>
          </ac:cxnSpMkLst>
        </pc:cxnChg>
        <pc:cxnChg chg="mod">
          <ac:chgData name="Anjum Afrooz Shaik" userId="81d90087d1904307" providerId="LiveId" clId="{DC6EF5DF-D52E-4D4D-8C25-AFE241181331}" dt="2024-04-17T16:36:44.810" v="5634"/>
          <ac:cxnSpMkLst>
            <pc:docMk/>
            <pc:sldMk cId="2871256308" sldId="292"/>
            <ac:cxnSpMk id="49" creationId="{B5E29400-41FD-EE80-3005-B2F33ED1661F}"/>
          </ac:cxnSpMkLst>
        </pc:cxnChg>
        <pc:cxnChg chg="mod">
          <ac:chgData name="Anjum Afrooz Shaik" userId="81d90087d1904307" providerId="LiveId" clId="{DC6EF5DF-D52E-4D4D-8C25-AFE241181331}" dt="2024-04-17T16:36:44.810" v="5634"/>
          <ac:cxnSpMkLst>
            <pc:docMk/>
            <pc:sldMk cId="2871256308" sldId="292"/>
            <ac:cxnSpMk id="50" creationId="{CA1B757E-DA04-C8EF-B9A2-D38F3B4C6D78}"/>
          </ac:cxnSpMkLst>
        </pc:cxnChg>
        <pc:cxnChg chg="mod">
          <ac:chgData name="Anjum Afrooz Shaik" userId="81d90087d1904307" providerId="LiveId" clId="{DC6EF5DF-D52E-4D4D-8C25-AFE241181331}" dt="2024-04-17T16:36:44.810" v="5634"/>
          <ac:cxnSpMkLst>
            <pc:docMk/>
            <pc:sldMk cId="2871256308" sldId="292"/>
            <ac:cxnSpMk id="51" creationId="{3788FDAA-8B91-9DEB-C61F-2F52F79EC411}"/>
          </ac:cxnSpMkLst>
        </pc:cxnChg>
        <pc:cxnChg chg="mod">
          <ac:chgData name="Anjum Afrooz Shaik" userId="81d90087d1904307" providerId="LiveId" clId="{DC6EF5DF-D52E-4D4D-8C25-AFE241181331}" dt="2024-04-17T16:36:44.810" v="5634"/>
          <ac:cxnSpMkLst>
            <pc:docMk/>
            <pc:sldMk cId="2871256308" sldId="292"/>
            <ac:cxnSpMk id="52" creationId="{9A2DF186-25F8-45E6-477B-641946D9024F}"/>
          </ac:cxnSpMkLst>
        </pc:cxnChg>
        <pc:cxnChg chg="mod">
          <ac:chgData name="Anjum Afrooz Shaik" userId="81d90087d1904307" providerId="LiveId" clId="{DC6EF5DF-D52E-4D4D-8C25-AFE241181331}" dt="2024-04-17T16:36:44.810" v="5634"/>
          <ac:cxnSpMkLst>
            <pc:docMk/>
            <pc:sldMk cId="2871256308" sldId="292"/>
            <ac:cxnSpMk id="53" creationId="{A2EF6CEB-F6CE-312E-9E5D-F83AFCD53620}"/>
          </ac:cxnSpMkLst>
        </pc:cxnChg>
        <pc:cxnChg chg="mod">
          <ac:chgData name="Anjum Afrooz Shaik" userId="81d90087d1904307" providerId="LiveId" clId="{DC6EF5DF-D52E-4D4D-8C25-AFE241181331}" dt="2024-04-17T16:36:44.810" v="5634"/>
          <ac:cxnSpMkLst>
            <pc:docMk/>
            <pc:sldMk cId="2871256308" sldId="292"/>
            <ac:cxnSpMk id="54" creationId="{353CB8F4-67F3-B2C4-6DEF-C738BCE92105}"/>
          </ac:cxnSpMkLst>
        </pc:cxnChg>
        <pc:cxnChg chg="mod">
          <ac:chgData name="Anjum Afrooz Shaik" userId="81d90087d1904307" providerId="LiveId" clId="{DC6EF5DF-D52E-4D4D-8C25-AFE241181331}" dt="2024-04-17T16:36:44.810" v="5634"/>
          <ac:cxnSpMkLst>
            <pc:docMk/>
            <pc:sldMk cId="2871256308" sldId="292"/>
            <ac:cxnSpMk id="55" creationId="{118ED53D-6C27-D7D9-552D-E0753D0669B4}"/>
          </ac:cxnSpMkLst>
        </pc:cxnChg>
        <pc:cxnChg chg="mod">
          <ac:chgData name="Anjum Afrooz Shaik" userId="81d90087d1904307" providerId="LiveId" clId="{DC6EF5DF-D52E-4D4D-8C25-AFE241181331}" dt="2024-04-17T16:36:44.810" v="5634"/>
          <ac:cxnSpMkLst>
            <pc:docMk/>
            <pc:sldMk cId="2871256308" sldId="292"/>
            <ac:cxnSpMk id="56" creationId="{B2B3B895-D7CD-2996-C89C-6B7E56B73CFF}"/>
          </ac:cxnSpMkLst>
        </pc:cxnChg>
        <pc:cxnChg chg="mod">
          <ac:chgData name="Anjum Afrooz Shaik" userId="81d90087d1904307" providerId="LiveId" clId="{DC6EF5DF-D52E-4D4D-8C25-AFE241181331}" dt="2024-04-17T16:36:44.810" v="5634"/>
          <ac:cxnSpMkLst>
            <pc:docMk/>
            <pc:sldMk cId="2871256308" sldId="292"/>
            <ac:cxnSpMk id="57" creationId="{17702FDC-0A36-0DE3-26BA-F58C6C6DF713}"/>
          </ac:cxnSpMkLst>
        </pc:cxnChg>
        <pc:cxnChg chg="mod">
          <ac:chgData name="Anjum Afrooz Shaik" userId="81d90087d1904307" providerId="LiveId" clId="{DC6EF5DF-D52E-4D4D-8C25-AFE241181331}" dt="2024-04-17T16:36:44.810" v="5634"/>
          <ac:cxnSpMkLst>
            <pc:docMk/>
            <pc:sldMk cId="2871256308" sldId="292"/>
            <ac:cxnSpMk id="58" creationId="{0DE9185D-8F86-779A-03D1-BCB885AD8ACB}"/>
          </ac:cxnSpMkLst>
        </pc:cxnChg>
        <pc:cxnChg chg="mod">
          <ac:chgData name="Anjum Afrooz Shaik" userId="81d90087d1904307" providerId="LiveId" clId="{DC6EF5DF-D52E-4D4D-8C25-AFE241181331}" dt="2024-04-17T16:36:44.810" v="5634"/>
          <ac:cxnSpMkLst>
            <pc:docMk/>
            <pc:sldMk cId="2871256308" sldId="292"/>
            <ac:cxnSpMk id="59" creationId="{AF6143A3-A9B7-EA42-98A4-AA6870D99E47}"/>
          </ac:cxnSpMkLst>
        </pc:cxnChg>
        <pc:cxnChg chg="mod">
          <ac:chgData name="Anjum Afrooz Shaik" userId="81d90087d1904307" providerId="LiveId" clId="{DC6EF5DF-D52E-4D4D-8C25-AFE241181331}" dt="2024-04-17T16:36:44.810" v="5634"/>
          <ac:cxnSpMkLst>
            <pc:docMk/>
            <pc:sldMk cId="2871256308" sldId="292"/>
            <ac:cxnSpMk id="60" creationId="{E1010BD9-0581-431A-59FB-B6AB54A65DCB}"/>
          </ac:cxnSpMkLst>
        </pc:cxnChg>
        <pc:cxnChg chg="mod">
          <ac:chgData name="Anjum Afrooz Shaik" userId="81d90087d1904307" providerId="LiveId" clId="{DC6EF5DF-D52E-4D4D-8C25-AFE241181331}" dt="2024-04-17T16:36:44.810" v="5634"/>
          <ac:cxnSpMkLst>
            <pc:docMk/>
            <pc:sldMk cId="2871256308" sldId="292"/>
            <ac:cxnSpMk id="61" creationId="{422176D4-D633-1617-1D3B-D3516F177143}"/>
          </ac:cxnSpMkLst>
        </pc:cxnChg>
        <pc:cxnChg chg="mod">
          <ac:chgData name="Anjum Afrooz Shaik" userId="81d90087d1904307" providerId="LiveId" clId="{DC6EF5DF-D52E-4D4D-8C25-AFE241181331}" dt="2024-04-17T16:36:44.810" v="5634"/>
          <ac:cxnSpMkLst>
            <pc:docMk/>
            <pc:sldMk cId="2871256308" sldId="292"/>
            <ac:cxnSpMk id="62" creationId="{C238C4BB-9F56-B389-3E19-00CF48541C49}"/>
          </ac:cxnSpMkLst>
        </pc:cxnChg>
        <pc:cxnChg chg="mod">
          <ac:chgData name="Anjum Afrooz Shaik" userId="81d90087d1904307" providerId="LiveId" clId="{DC6EF5DF-D52E-4D4D-8C25-AFE241181331}" dt="2024-04-17T16:36:44.810" v="5634"/>
          <ac:cxnSpMkLst>
            <pc:docMk/>
            <pc:sldMk cId="2871256308" sldId="292"/>
            <ac:cxnSpMk id="63" creationId="{F66804C5-3FD6-BF08-BB1C-A6F290290EC4}"/>
          </ac:cxnSpMkLst>
        </pc:cxnChg>
        <pc:cxnChg chg="mod">
          <ac:chgData name="Anjum Afrooz Shaik" userId="81d90087d1904307" providerId="LiveId" clId="{DC6EF5DF-D52E-4D4D-8C25-AFE241181331}" dt="2024-04-17T16:36:44.810" v="5634"/>
          <ac:cxnSpMkLst>
            <pc:docMk/>
            <pc:sldMk cId="2871256308" sldId="292"/>
            <ac:cxnSpMk id="64" creationId="{BC55929E-4F68-7512-05DC-42BA4B95E8B2}"/>
          </ac:cxnSpMkLst>
        </pc:cxnChg>
        <pc:cxnChg chg="mod">
          <ac:chgData name="Anjum Afrooz Shaik" userId="81d90087d1904307" providerId="LiveId" clId="{DC6EF5DF-D52E-4D4D-8C25-AFE241181331}" dt="2024-04-17T16:36:44.810" v="5634"/>
          <ac:cxnSpMkLst>
            <pc:docMk/>
            <pc:sldMk cId="2871256308" sldId="292"/>
            <ac:cxnSpMk id="65" creationId="{C35925CD-DCC8-2C2E-3EA8-E053F1DDC11A}"/>
          </ac:cxnSpMkLst>
        </pc:cxnChg>
        <pc:cxnChg chg="mod">
          <ac:chgData name="Anjum Afrooz Shaik" userId="81d90087d1904307" providerId="LiveId" clId="{DC6EF5DF-D52E-4D4D-8C25-AFE241181331}" dt="2024-04-17T16:36:44.810" v="5634"/>
          <ac:cxnSpMkLst>
            <pc:docMk/>
            <pc:sldMk cId="2871256308" sldId="292"/>
            <ac:cxnSpMk id="66" creationId="{F05A8F7D-23D3-3730-50BB-0401F46BCCC1}"/>
          </ac:cxnSpMkLst>
        </pc:cxnChg>
        <pc:cxnChg chg="mod">
          <ac:chgData name="Anjum Afrooz Shaik" userId="81d90087d1904307" providerId="LiveId" clId="{DC6EF5DF-D52E-4D4D-8C25-AFE241181331}" dt="2024-04-17T16:36:44.810" v="5634"/>
          <ac:cxnSpMkLst>
            <pc:docMk/>
            <pc:sldMk cId="2871256308" sldId="292"/>
            <ac:cxnSpMk id="67" creationId="{A5FA0D07-2332-6DA6-D3BD-C637D02234F6}"/>
          </ac:cxnSpMkLst>
        </pc:cxnChg>
        <pc:cxnChg chg="mod">
          <ac:chgData name="Anjum Afrooz Shaik" userId="81d90087d1904307" providerId="LiveId" clId="{DC6EF5DF-D52E-4D4D-8C25-AFE241181331}" dt="2024-04-17T16:36:44.810" v="5634"/>
          <ac:cxnSpMkLst>
            <pc:docMk/>
            <pc:sldMk cId="2871256308" sldId="292"/>
            <ac:cxnSpMk id="68" creationId="{D8EE9FD8-1C9D-31A4-A670-9659796BE765}"/>
          </ac:cxnSpMkLst>
        </pc:cxnChg>
        <pc:cxnChg chg="mod">
          <ac:chgData name="Anjum Afrooz Shaik" userId="81d90087d1904307" providerId="LiveId" clId="{DC6EF5DF-D52E-4D4D-8C25-AFE241181331}" dt="2024-04-17T16:36:44.810" v="5634"/>
          <ac:cxnSpMkLst>
            <pc:docMk/>
            <pc:sldMk cId="2871256308" sldId="292"/>
            <ac:cxnSpMk id="69" creationId="{E3BF205A-F143-3094-FEBC-568EF9D1E486}"/>
          </ac:cxnSpMkLst>
        </pc:cxnChg>
        <pc:cxnChg chg="mod">
          <ac:chgData name="Anjum Afrooz Shaik" userId="81d90087d1904307" providerId="LiveId" clId="{DC6EF5DF-D52E-4D4D-8C25-AFE241181331}" dt="2024-04-17T16:36:44.810" v="5634"/>
          <ac:cxnSpMkLst>
            <pc:docMk/>
            <pc:sldMk cId="2871256308" sldId="292"/>
            <ac:cxnSpMk id="70" creationId="{0F3A9225-81D1-B171-6622-FFA83430E662}"/>
          </ac:cxnSpMkLst>
        </pc:cxnChg>
        <pc:cxnChg chg="mod">
          <ac:chgData name="Anjum Afrooz Shaik" userId="81d90087d1904307" providerId="LiveId" clId="{DC6EF5DF-D52E-4D4D-8C25-AFE241181331}" dt="2024-04-17T16:36:44.810" v="5634"/>
          <ac:cxnSpMkLst>
            <pc:docMk/>
            <pc:sldMk cId="2871256308" sldId="292"/>
            <ac:cxnSpMk id="71" creationId="{7BD902EE-BE2D-EAC0-5FAF-6508C54AAB68}"/>
          </ac:cxnSpMkLst>
        </pc:cxnChg>
        <pc:cxnChg chg="mod">
          <ac:chgData name="Anjum Afrooz Shaik" userId="81d90087d1904307" providerId="LiveId" clId="{DC6EF5DF-D52E-4D4D-8C25-AFE241181331}" dt="2024-04-17T16:36:44.810" v="5634"/>
          <ac:cxnSpMkLst>
            <pc:docMk/>
            <pc:sldMk cId="2871256308" sldId="292"/>
            <ac:cxnSpMk id="72" creationId="{09698E15-0210-5653-7F80-BFB20F6A4978}"/>
          </ac:cxnSpMkLst>
        </pc:cxnChg>
        <pc:cxnChg chg="mod">
          <ac:chgData name="Anjum Afrooz Shaik" userId="81d90087d1904307" providerId="LiveId" clId="{DC6EF5DF-D52E-4D4D-8C25-AFE241181331}" dt="2024-04-17T16:36:44.810" v="5634"/>
          <ac:cxnSpMkLst>
            <pc:docMk/>
            <pc:sldMk cId="2871256308" sldId="292"/>
            <ac:cxnSpMk id="73" creationId="{380D9792-4A73-A0A8-C4C8-C693ABBB79C8}"/>
          </ac:cxnSpMkLst>
        </pc:cxnChg>
        <pc:cxnChg chg="mod">
          <ac:chgData name="Anjum Afrooz Shaik" userId="81d90087d1904307" providerId="LiveId" clId="{DC6EF5DF-D52E-4D4D-8C25-AFE241181331}" dt="2024-04-17T16:36:44.810" v="5634"/>
          <ac:cxnSpMkLst>
            <pc:docMk/>
            <pc:sldMk cId="2871256308" sldId="292"/>
            <ac:cxnSpMk id="74" creationId="{686A438D-5A2E-7851-09C6-7DAC937D22A8}"/>
          </ac:cxnSpMkLst>
        </pc:cxnChg>
        <pc:cxnChg chg="mod">
          <ac:chgData name="Anjum Afrooz Shaik" userId="81d90087d1904307" providerId="LiveId" clId="{DC6EF5DF-D52E-4D4D-8C25-AFE241181331}" dt="2024-04-17T16:36:44.810" v="5634"/>
          <ac:cxnSpMkLst>
            <pc:docMk/>
            <pc:sldMk cId="2871256308" sldId="292"/>
            <ac:cxnSpMk id="75" creationId="{FCFE7560-DC96-8650-20FD-CEB8664B811B}"/>
          </ac:cxnSpMkLst>
        </pc:cxnChg>
        <pc:cxnChg chg="mod">
          <ac:chgData name="Anjum Afrooz Shaik" userId="81d90087d1904307" providerId="LiveId" clId="{DC6EF5DF-D52E-4D4D-8C25-AFE241181331}" dt="2024-04-17T16:36:44.810" v="5634"/>
          <ac:cxnSpMkLst>
            <pc:docMk/>
            <pc:sldMk cId="2871256308" sldId="292"/>
            <ac:cxnSpMk id="76" creationId="{F77D4ABE-C830-1E73-5DEC-E4448B27BA5C}"/>
          </ac:cxnSpMkLst>
        </pc:cxnChg>
        <pc:cxnChg chg="mod">
          <ac:chgData name="Anjum Afrooz Shaik" userId="81d90087d1904307" providerId="LiveId" clId="{DC6EF5DF-D52E-4D4D-8C25-AFE241181331}" dt="2024-04-17T16:36:44.810" v="5634"/>
          <ac:cxnSpMkLst>
            <pc:docMk/>
            <pc:sldMk cId="2871256308" sldId="292"/>
            <ac:cxnSpMk id="77" creationId="{38F4E89A-3434-8875-DABD-C3FB08EACBC2}"/>
          </ac:cxnSpMkLst>
        </pc:cxnChg>
        <pc:cxnChg chg="mod">
          <ac:chgData name="Anjum Afrooz Shaik" userId="81d90087d1904307" providerId="LiveId" clId="{DC6EF5DF-D52E-4D4D-8C25-AFE241181331}" dt="2024-04-17T16:36:44.810" v="5634"/>
          <ac:cxnSpMkLst>
            <pc:docMk/>
            <pc:sldMk cId="2871256308" sldId="292"/>
            <ac:cxnSpMk id="78" creationId="{B16964D8-6594-A36F-B7A2-9B5619C22834}"/>
          </ac:cxnSpMkLst>
        </pc:cxnChg>
        <pc:cxnChg chg="mod">
          <ac:chgData name="Anjum Afrooz Shaik" userId="81d90087d1904307" providerId="LiveId" clId="{DC6EF5DF-D52E-4D4D-8C25-AFE241181331}" dt="2024-04-17T16:36:44.810" v="5634"/>
          <ac:cxnSpMkLst>
            <pc:docMk/>
            <pc:sldMk cId="2871256308" sldId="292"/>
            <ac:cxnSpMk id="79" creationId="{83867992-BB88-A28D-EF5A-A9AF816DF859}"/>
          </ac:cxnSpMkLst>
        </pc:cxnChg>
        <pc:cxnChg chg="mod">
          <ac:chgData name="Anjum Afrooz Shaik" userId="81d90087d1904307" providerId="LiveId" clId="{DC6EF5DF-D52E-4D4D-8C25-AFE241181331}" dt="2024-04-17T16:36:44.810" v="5634"/>
          <ac:cxnSpMkLst>
            <pc:docMk/>
            <pc:sldMk cId="2871256308" sldId="292"/>
            <ac:cxnSpMk id="80" creationId="{DA3D9113-8880-7A8B-5874-58D55C0693BC}"/>
          </ac:cxnSpMkLst>
        </pc:cxnChg>
        <pc:cxnChg chg="mod">
          <ac:chgData name="Anjum Afrooz Shaik" userId="81d90087d1904307" providerId="LiveId" clId="{DC6EF5DF-D52E-4D4D-8C25-AFE241181331}" dt="2024-04-17T16:36:44.810" v="5634"/>
          <ac:cxnSpMkLst>
            <pc:docMk/>
            <pc:sldMk cId="2871256308" sldId="292"/>
            <ac:cxnSpMk id="81" creationId="{8A4532B2-6D03-B028-6AC1-7704CCF1D292}"/>
          </ac:cxnSpMkLst>
        </pc:cxnChg>
        <pc:cxnChg chg="mod">
          <ac:chgData name="Anjum Afrooz Shaik" userId="81d90087d1904307" providerId="LiveId" clId="{DC6EF5DF-D52E-4D4D-8C25-AFE241181331}" dt="2024-04-17T16:36:44.810" v="5634"/>
          <ac:cxnSpMkLst>
            <pc:docMk/>
            <pc:sldMk cId="2871256308" sldId="292"/>
            <ac:cxnSpMk id="82" creationId="{D7489E42-D21F-82E0-4824-D9995C333035}"/>
          </ac:cxnSpMkLst>
        </pc:cxnChg>
        <pc:cxnChg chg="mod">
          <ac:chgData name="Anjum Afrooz Shaik" userId="81d90087d1904307" providerId="LiveId" clId="{DC6EF5DF-D52E-4D4D-8C25-AFE241181331}" dt="2024-04-17T16:36:44.810" v="5634"/>
          <ac:cxnSpMkLst>
            <pc:docMk/>
            <pc:sldMk cId="2871256308" sldId="292"/>
            <ac:cxnSpMk id="83" creationId="{7AFCF82D-0793-2E11-EE44-D9655893E393}"/>
          </ac:cxnSpMkLst>
        </pc:cxnChg>
        <pc:cxnChg chg="mod">
          <ac:chgData name="Anjum Afrooz Shaik" userId="81d90087d1904307" providerId="LiveId" clId="{DC6EF5DF-D52E-4D4D-8C25-AFE241181331}" dt="2024-04-17T16:36:44.810" v="5634"/>
          <ac:cxnSpMkLst>
            <pc:docMk/>
            <pc:sldMk cId="2871256308" sldId="292"/>
            <ac:cxnSpMk id="84" creationId="{48404245-D6ED-A12B-C200-FC5FA4BC267F}"/>
          </ac:cxnSpMkLst>
        </pc:cxnChg>
        <pc:cxnChg chg="mod">
          <ac:chgData name="Anjum Afrooz Shaik" userId="81d90087d1904307" providerId="LiveId" clId="{DC6EF5DF-D52E-4D4D-8C25-AFE241181331}" dt="2024-04-17T16:36:44.810" v="5634"/>
          <ac:cxnSpMkLst>
            <pc:docMk/>
            <pc:sldMk cId="2871256308" sldId="292"/>
            <ac:cxnSpMk id="85" creationId="{4C3AD694-12CE-2359-4197-84D7F4A49F17}"/>
          </ac:cxnSpMkLst>
        </pc:cxnChg>
        <pc:cxnChg chg="mod">
          <ac:chgData name="Anjum Afrooz Shaik" userId="81d90087d1904307" providerId="LiveId" clId="{DC6EF5DF-D52E-4D4D-8C25-AFE241181331}" dt="2024-04-17T16:36:44.810" v="5634"/>
          <ac:cxnSpMkLst>
            <pc:docMk/>
            <pc:sldMk cId="2871256308" sldId="292"/>
            <ac:cxnSpMk id="86" creationId="{A441979B-37DD-7D35-7C25-E73D6AAE572D}"/>
          </ac:cxnSpMkLst>
        </pc:cxnChg>
        <pc:cxnChg chg="mod">
          <ac:chgData name="Anjum Afrooz Shaik" userId="81d90087d1904307" providerId="LiveId" clId="{DC6EF5DF-D52E-4D4D-8C25-AFE241181331}" dt="2024-04-17T16:36:44.810" v="5634"/>
          <ac:cxnSpMkLst>
            <pc:docMk/>
            <pc:sldMk cId="2871256308" sldId="292"/>
            <ac:cxnSpMk id="87" creationId="{FCA62675-AE57-D086-DB25-C856A9DF3767}"/>
          </ac:cxnSpMkLst>
        </pc:cxnChg>
        <pc:cxnChg chg="mod">
          <ac:chgData name="Anjum Afrooz Shaik" userId="81d90087d1904307" providerId="LiveId" clId="{DC6EF5DF-D52E-4D4D-8C25-AFE241181331}" dt="2024-04-17T16:36:44.810" v="5634"/>
          <ac:cxnSpMkLst>
            <pc:docMk/>
            <pc:sldMk cId="2871256308" sldId="292"/>
            <ac:cxnSpMk id="88" creationId="{5A02294E-1734-7D73-B32F-8E07FC94AE38}"/>
          </ac:cxnSpMkLst>
        </pc:cxnChg>
        <pc:cxnChg chg="mod">
          <ac:chgData name="Anjum Afrooz Shaik" userId="81d90087d1904307" providerId="LiveId" clId="{DC6EF5DF-D52E-4D4D-8C25-AFE241181331}" dt="2024-04-17T16:36:44.810" v="5634"/>
          <ac:cxnSpMkLst>
            <pc:docMk/>
            <pc:sldMk cId="2871256308" sldId="292"/>
            <ac:cxnSpMk id="89" creationId="{DAAA11EC-7232-0461-50DD-E0FA924E9817}"/>
          </ac:cxnSpMkLst>
        </pc:cxnChg>
        <pc:cxnChg chg="mod">
          <ac:chgData name="Anjum Afrooz Shaik" userId="81d90087d1904307" providerId="LiveId" clId="{DC6EF5DF-D52E-4D4D-8C25-AFE241181331}" dt="2024-04-17T16:36:44.810" v="5634"/>
          <ac:cxnSpMkLst>
            <pc:docMk/>
            <pc:sldMk cId="2871256308" sldId="292"/>
            <ac:cxnSpMk id="90" creationId="{3B78F963-90D1-0F48-0027-88CBC0F60112}"/>
          </ac:cxnSpMkLst>
        </pc:cxnChg>
        <pc:cxnChg chg="mod">
          <ac:chgData name="Anjum Afrooz Shaik" userId="81d90087d1904307" providerId="LiveId" clId="{DC6EF5DF-D52E-4D4D-8C25-AFE241181331}" dt="2024-04-17T16:36:44.810" v="5634"/>
          <ac:cxnSpMkLst>
            <pc:docMk/>
            <pc:sldMk cId="2871256308" sldId="292"/>
            <ac:cxnSpMk id="91" creationId="{1E1E5812-F891-AAF5-AA24-1A211ECCB5D6}"/>
          </ac:cxnSpMkLst>
        </pc:cxnChg>
        <pc:cxnChg chg="mod">
          <ac:chgData name="Anjum Afrooz Shaik" userId="81d90087d1904307" providerId="LiveId" clId="{DC6EF5DF-D52E-4D4D-8C25-AFE241181331}" dt="2024-04-17T16:36:44.810" v="5634"/>
          <ac:cxnSpMkLst>
            <pc:docMk/>
            <pc:sldMk cId="2871256308" sldId="292"/>
            <ac:cxnSpMk id="92" creationId="{8814861A-B4B7-915A-0359-2F03AA2495EE}"/>
          </ac:cxnSpMkLst>
        </pc:cxnChg>
        <pc:cxnChg chg="mod">
          <ac:chgData name="Anjum Afrooz Shaik" userId="81d90087d1904307" providerId="LiveId" clId="{DC6EF5DF-D52E-4D4D-8C25-AFE241181331}" dt="2024-04-17T16:36:44.810" v="5634"/>
          <ac:cxnSpMkLst>
            <pc:docMk/>
            <pc:sldMk cId="2871256308" sldId="292"/>
            <ac:cxnSpMk id="93" creationId="{6688D8E6-F4C5-06F6-1A1A-5967D6378311}"/>
          </ac:cxnSpMkLst>
        </pc:cxnChg>
        <pc:cxnChg chg="mod">
          <ac:chgData name="Anjum Afrooz Shaik" userId="81d90087d1904307" providerId="LiveId" clId="{DC6EF5DF-D52E-4D4D-8C25-AFE241181331}" dt="2024-04-17T16:36:44.810" v="5634"/>
          <ac:cxnSpMkLst>
            <pc:docMk/>
            <pc:sldMk cId="2871256308" sldId="292"/>
            <ac:cxnSpMk id="94" creationId="{9497FCB6-5E2B-BAB6-6798-F2D79ECECB1A}"/>
          </ac:cxnSpMkLst>
        </pc:cxnChg>
        <pc:cxnChg chg="mod">
          <ac:chgData name="Anjum Afrooz Shaik" userId="81d90087d1904307" providerId="LiveId" clId="{DC6EF5DF-D52E-4D4D-8C25-AFE241181331}" dt="2024-04-17T16:36:44.810" v="5634"/>
          <ac:cxnSpMkLst>
            <pc:docMk/>
            <pc:sldMk cId="2871256308" sldId="292"/>
            <ac:cxnSpMk id="95" creationId="{066D2C3F-6E0D-9866-167A-B0C909B7F8BE}"/>
          </ac:cxnSpMkLst>
        </pc:cxnChg>
        <pc:cxnChg chg="mod">
          <ac:chgData name="Anjum Afrooz Shaik" userId="81d90087d1904307" providerId="LiveId" clId="{DC6EF5DF-D52E-4D4D-8C25-AFE241181331}" dt="2024-04-17T16:36:44.810" v="5634"/>
          <ac:cxnSpMkLst>
            <pc:docMk/>
            <pc:sldMk cId="2871256308" sldId="292"/>
            <ac:cxnSpMk id="96" creationId="{0E1D6945-6E15-D40D-DE96-C61EBC469A11}"/>
          </ac:cxnSpMkLst>
        </pc:cxnChg>
        <pc:cxnChg chg="mod">
          <ac:chgData name="Anjum Afrooz Shaik" userId="81d90087d1904307" providerId="LiveId" clId="{DC6EF5DF-D52E-4D4D-8C25-AFE241181331}" dt="2024-04-17T16:36:44.810" v="5634"/>
          <ac:cxnSpMkLst>
            <pc:docMk/>
            <pc:sldMk cId="2871256308" sldId="292"/>
            <ac:cxnSpMk id="97" creationId="{02D21C44-EEFD-55B2-E25E-16D6AC4E96B1}"/>
          </ac:cxnSpMkLst>
        </pc:cxnChg>
        <pc:cxnChg chg="mod">
          <ac:chgData name="Anjum Afrooz Shaik" userId="81d90087d1904307" providerId="LiveId" clId="{DC6EF5DF-D52E-4D4D-8C25-AFE241181331}" dt="2024-04-17T16:36:44.810" v="5634"/>
          <ac:cxnSpMkLst>
            <pc:docMk/>
            <pc:sldMk cId="2871256308" sldId="292"/>
            <ac:cxnSpMk id="98" creationId="{8CD76ABC-B912-9521-7801-A0B00A19BAE0}"/>
          </ac:cxnSpMkLst>
        </pc:cxnChg>
        <pc:cxnChg chg="mod">
          <ac:chgData name="Anjum Afrooz Shaik" userId="81d90087d1904307" providerId="LiveId" clId="{DC6EF5DF-D52E-4D4D-8C25-AFE241181331}" dt="2024-04-17T16:37:14.869" v="5636"/>
          <ac:cxnSpMkLst>
            <pc:docMk/>
            <pc:sldMk cId="2871256308" sldId="292"/>
            <ac:cxnSpMk id="122" creationId="{D3941201-68A5-5694-A3AF-9CC5C414CF5C}"/>
          </ac:cxnSpMkLst>
        </pc:cxnChg>
        <pc:cxnChg chg="mod">
          <ac:chgData name="Anjum Afrooz Shaik" userId="81d90087d1904307" providerId="LiveId" clId="{DC6EF5DF-D52E-4D4D-8C25-AFE241181331}" dt="2024-04-17T16:37:14.869" v="5636"/>
          <ac:cxnSpMkLst>
            <pc:docMk/>
            <pc:sldMk cId="2871256308" sldId="292"/>
            <ac:cxnSpMk id="123" creationId="{B0B77113-2147-218F-18C4-A90C4BD865E3}"/>
          </ac:cxnSpMkLst>
        </pc:cxnChg>
        <pc:cxnChg chg="mod">
          <ac:chgData name="Anjum Afrooz Shaik" userId="81d90087d1904307" providerId="LiveId" clId="{DC6EF5DF-D52E-4D4D-8C25-AFE241181331}" dt="2024-04-17T16:37:14.869" v="5636"/>
          <ac:cxnSpMkLst>
            <pc:docMk/>
            <pc:sldMk cId="2871256308" sldId="292"/>
            <ac:cxnSpMk id="124" creationId="{36B428A5-6F5B-85C1-E63A-73428C42495F}"/>
          </ac:cxnSpMkLst>
        </pc:cxnChg>
        <pc:cxnChg chg="mod">
          <ac:chgData name="Anjum Afrooz Shaik" userId="81d90087d1904307" providerId="LiveId" clId="{DC6EF5DF-D52E-4D4D-8C25-AFE241181331}" dt="2024-04-17T16:37:14.869" v="5636"/>
          <ac:cxnSpMkLst>
            <pc:docMk/>
            <pc:sldMk cId="2871256308" sldId="292"/>
            <ac:cxnSpMk id="125" creationId="{F7810D4A-6B44-4577-AA5E-E1CF2C0E57DB}"/>
          </ac:cxnSpMkLst>
        </pc:cxnChg>
        <pc:cxnChg chg="mod">
          <ac:chgData name="Anjum Afrooz Shaik" userId="81d90087d1904307" providerId="LiveId" clId="{DC6EF5DF-D52E-4D4D-8C25-AFE241181331}" dt="2024-04-17T16:37:14.869" v="5636"/>
          <ac:cxnSpMkLst>
            <pc:docMk/>
            <pc:sldMk cId="2871256308" sldId="292"/>
            <ac:cxnSpMk id="126" creationId="{5C7539DA-7FC2-EDB5-6DCD-30F8C7F1C3D3}"/>
          </ac:cxnSpMkLst>
        </pc:cxnChg>
        <pc:cxnChg chg="mod">
          <ac:chgData name="Anjum Afrooz Shaik" userId="81d90087d1904307" providerId="LiveId" clId="{DC6EF5DF-D52E-4D4D-8C25-AFE241181331}" dt="2024-04-17T16:37:14.869" v="5636"/>
          <ac:cxnSpMkLst>
            <pc:docMk/>
            <pc:sldMk cId="2871256308" sldId="292"/>
            <ac:cxnSpMk id="127" creationId="{D6EC8450-ADC1-9D97-B422-518B465FF02A}"/>
          </ac:cxnSpMkLst>
        </pc:cxnChg>
        <pc:cxnChg chg="mod">
          <ac:chgData name="Anjum Afrooz Shaik" userId="81d90087d1904307" providerId="LiveId" clId="{DC6EF5DF-D52E-4D4D-8C25-AFE241181331}" dt="2024-04-17T16:37:14.869" v="5636"/>
          <ac:cxnSpMkLst>
            <pc:docMk/>
            <pc:sldMk cId="2871256308" sldId="292"/>
            <ac:cxnSpMk id="128" creationId="{42ABF484-8A6C-601A-150D-B9104EE32401}"/>
          </ac:cxnSpMkLst>
        </pc:cxnChg>
        <pc:cxnChg chg="mod">
          <ac:chgData name="Anjum Afrooz Shaik" userId="81d90087d1904307" providerId="LiveId" clId="{DC6EF5DF-D52E-4D4D-8C25-AFE241181331}" dt="2024-04-17T16:37:14.869" v="5636"/>
          <ac:cxnSpMkLst>
            <pc:docMk/>
            <pc:sldMk cId="2871256308" sldId="292"/>
            <ac:cxnSpMk id="129" creationId="{E675ADD3-9BC1-E1B6-5187-51EA733386B3}"/>
          </ac:cxnSpMkLst>
        </pc:cxnChg>
        <pc:cxnChg chg="mod">
          <ac:chgData name="Anjum Afrooz Shaik" userId="81d90087d1904307" providerId="LiveId" clId="{DC6EF5DF-D52E-4D4D-8C25-AFE241181331}" dt="2024-04-17T16:37:14.869" v="5636"/>
          <ac:cxnSpMkLst>
            <pc:docMk/>
            <pc:sldMk cId="2871256308" sldId="292"/>
            <ac:cxnSpMk id="130" creationId="{DDDB1FA4-8384-13BE-903D-DAF809E7474A}"/>
          </ac:cxnSpMkLst>
        </pc:cxnChg>
        <pc:cxnChg chg="mod">
          <ac:chgData name="Anjum Afrooz Shaik" userId="81d90087d1904307" providerId="LiveId" clId="{DC6EF5DF-D52E-4D4D-8C25-AFE241181331}" dt="2024-04-17T16:37:14.869" v="5636"/>
          <ac:cxnSpMkLst>
            <pc:docMk/>
            <pc:sldMk cId="2871256308" sldId="292"/>
            <ac:cxnSpMk id="131" creationId="{1B25E589-CFB4-3F0A-8430-72DFC3A4CA4A}"/>
          </ac:cxnSpMkLst>
        </pc:cxnChg>
        <pc:cxnChg chg="mod">
          <ac:chgData name="Anjum Afrooz Shaik" userId="81d90087d1904307" providerId="LiveId" clId="{DC6EF5DF-D52E-4D4D-8C25-AFE241181331}" dt="2024-04-17T16:37:14.869" v="5636"/>
          <ac:cxnSpMkLst>
            <pc:docMk/>
            <pc:sldMk cId="2871256308" sldId="292"/>
            <ac:cxnSpMk id="132" creationId="{A3F85411-061B-AE8E-68DF-D4148F78334E}"/>
          </ac:cxnSpMkLst>
        </pc:cxnChg>
        <pc:cxnChg chg="mod">
          <ac:chgData name="Anjum Afrooz Shaik" userId="81d90087d1904307" providerId="LiveId" clId="{DC6EF5DF-D52E-4D4D-8C25-AFE241181331}" dt="2024-04-17T16:37:14.869" v="5636"/>
          <ac:cxnSpMkLst>
            <pc:docMk/>
            <pc:sldMk cId="2871256308" sldId="292"/>
            <ac:cxnSpMk id="133" creationId="{96D6E2DD-7F09-F38A-20B7-0A1AF6FB68B2}"/>
          </ac:cxnSpMkLst>
        </pc:cxnChg>
        <pc:cxnChg chg="mod">
          <ac:chgData name="Anjum Afrooz Shaik" userId="81d90087d1904307" providerId="LiveId" clId="{DC6EF5DF-D52E-4D4D-8C25-AFE241181331}" dt="2024-04-17T16:37:14.869" v="5636"/>
          <ac:cxnSpMkLst>
            <pc:docMk/>
            <pc:sldMk cId="2871256308" sldId="292"/>
            <ac:cxnSpMk id="134" creationId="{82B6BBD1-C252-8C4A-4826-BE3BFA76D522}"/>
          </ac:cxnSpMkLst>
        </pc:cxnChg>
        <pc:cxnChg chg="mod">
          <ac:chgData name="Anjum Afrooz Shaik" userId="81d90087d1904307" providerId="LiveId" clId="{DC6EF5DF-D52E-4D4D-8C25-AFE241181331}" dt="2024-04-17T16:37:14.869" v="5636"/>
          <ac:cxnSpMkLst>
            <pc:docMk/>
            <pc:sldMk cId="2871256308" sldId="292"/>
            <ac:cxnSpMk id="135" creationId="{3F56505A-F0FC-F774-B019-49C0572E72B1}"/>
          </ac:cxnSpMkLst>
        </pc:cxnChg>
        <pc:cxnChg chg="mod">
          <ac:chgData name="Anjum Afrooz Shaik" userId="81d90087d1904307" providerId="LiveId" clId="{DC6EF5DF-D52E-4D4D-8C25-AFE241181331}" dt="2024-04-17T16:37:14.869" v="5636"/>
          <ac:cxnSpMkLst>
            <pc:docMk/>
            <pc:sldMk cId="2871256308" sldId="292"/>
            <ac:cxnSpMk id="136" creationId="{4D7F6E9C-AA1D-5BD2-F004-2BD4C65A77C6}"/>
          </ac:cxnSpMkLst>
        </pc:cxnChg>
        <pc:cxnChg chg="mod">
          <ac:chgData name="Anjum Afrooz Shaik" userId="81d90087d1904307" providerId="LiveId" clId="{DC6EF5DF-D52E-4D4D-8C25-AFE241181331}" dt="2024-04-17T16:37:14.869" v="5636"/>
          <ac:cxnSpMkLst>
            <pc:docMk/>
            <pc:sldMk cId="2871256308" sldId="292"/>
            <ac:cxnSpMk id="137" creationId="{4EB8F242-6AE6-D3EF-ECBB-5451AF50F886}"/>
          </ac:cxnSpMkLst>
        </pc:cxnChg>
        <pc:cxnChg chg="mod">
          <ac:chgData name="Anjum Afrooz Shaik" userId="81d90087d1904307" providerId="LiveId" clId="{DC6EF5DF-D52E-4D4D-8C25-AFE241181331}" dt="2024-04-17T16:37:14.869" v="5636"/>
          <ac:cxnSpMkLst>
            <pc:docMk/>
            <pc:sldMk cId="2871256308" sldId="292"/>
            <ac:cxnSpMk id="138" creationId="{481C8066-5C4C-BA40-F2D9-D8701103772B}"/>
          </ac:cxnSpMkLst>
        </pc:cxnChg>
        <pc:cxnChg chg="mod">
          <ac:chgData name="Anjum Afrooz Shaik" userId="81d90087d1904307" providerId="LiveId" clId="{DC6EF5DF-D52E-4D4D-8C25-AFE241181331}" dt="2024-04-17T16:37:14.869" v="5636"/>
          <ac:cxnSpMkLst>
            <pc:docMk/>
            <pc:sldMk cId="2871256308" sldId="292"/>
            <ac:cxnSpMk id="139" creationId="{CA997150-1D18-1BDC-F907-EC9F48EE52D2}"/>
          </ac:cxnSpMkLst>
        </pc:cxnChg>
        <pc:cxnChg chg="mod">
          <ac:chgData name="Anjum Afrooz Shaik" userId="81d90087d1904307" providerId="LiveId" clId="{DC6EF5DF-D52E-4D4D-8C25-AFE241181331}" dt="2024-04-17T16:37:14.869" v="5636"/>
          <ac:cxnSpMkLst>
            <pc:docMk/>
            <pc:sldMk cId="2871256308" sldId="292"/>
            <ac:cxnSpMk id="140" creationId="{25B4247C-4F5B-FB04-AE06-0E838A731395}"/>
          </ac:cxnSpMkLst>
        </pc:cxnChg>
        <pc:cxnChg chg="mod">
          <ac:chgData name="Anjum Afrooz Shaik" userId="81d90087d1904307" providerId="LiveId" clId="{DC6EF5DF-D52E-4D4D-8C25-AFE241181331}" dt="2024-04-17T16:37:14.869" v="5636"/>
          <ac:cxnSpMkLst>
            <pc:docMk/>
            <pc:sldMk cId="2871256308" sldId="292"/>
            <ac:cxnSpMk id="141" creationId="{9178E77C-3CCD-509F-40D2-981FDD9FBDF6}"/>
          </ac:cxnSpMkLst>
        </pc:cxnChg>
        <pc:cxnChg chg="mod">
          <ac:chgData name="Anjum Afrooz Shaik" userId="81d90087d1904307" providerId="LiveId" clId="{DC6EF5DF-D52E-4D4D-8C25-AFE241181331}" dt="2024-04-17T16:37:14.869" v="5636"/>
          <ac:cxnSpMkLst>
            <pc:docMk/>
            <pc:sldMk cId="2871256308" sldId="292"/>
            <ac:cxnSpMk id="142" creationId="{8723857A-4D2E-D941-7F95-434835D09F1D}"/>
          </ac:cxnSpMkLst>
        </pc:cxnChg>
        <pc:cxnChg chg="mod">
          <ac:chgData name="Anjum Afrooz Shaik" userId="81d90087d1904307" providerId="LiveId" clId="{DC6EF5DF-D52E-4D4D-8C25-AFE241181331}" dt="2024-04-17T16:37:14.869" v="5636"/>
          <ac:cxnSpMkLst>
            <pc:docMk/>
            <pc:sldMk cId="2871256308" sldId="292"/>
            <ac:cxnSpMk id="143" creationId="{680383CC-CC45-FC35-B521-8B8A5438F334}"/>
          </ac:cxnSpMkLst>
        </pc:cxnChg>
        <pc:cxnChg chg="mod">
          <ac:chgData name="Anjum Afrooz Shaik" userId="81d90087d1904307" providerId="LiveId" clId="{DC6EF5DF-D52E-4D4D-8C25-AFE241181331}" dt="2024-04-17T16:37:14.869" v="5636"/>
          <ac:cxnSpMkLst>
            <pc:docMk/>
            <pc:sldMk cId="2871256308" sldId="292"/>
            <ac:cxnSpMk id="144" creationId="{10117D0D-AB48-11F6-4263-7237BCE115EC}"/>
          </ac:cxnSpMkLst>
        </pc:cxnChg>
        <pc:cxnChg chg="mod">
          <ac:chgData name="Anjum Afrooz Shaik" userId="81d90087d1904307" providerId="LiveId" clId="{DC6EF5DF-D52E-4D4D-8C25-AFE241181331}" dt="2024-04-17T16:37:14.869" v="5636"/>
          <ac:cxnSpMkLst>
            <pc:docMk/>
            <pc:sldMk cId="2871256308" sldId="292"/>
            <ac:cxnSpMk id="145" creationId="{46E03CD9-9147-BBFB-D2AD-DD835E4A64D1}"/>
          </ac:cxnSpMkLst>
        </pc:cxnChg>
        <pc:cxnChg chg="mod">
          <ac:chgData name="Anjum Afrooz Shaik" userId="81d90087d1904307" providerId="LiveId" clId="{DC6EF5DF-D52E-4D4D-8C25-AFE241181331}" dt="2024-04-17T16:37:14.869" v="5636"/>
          <ac:cxnSpMkLst>
            <pc:docMk/>
            <pc:sldMk cId="2871256308" sldId="292"/>
            <ac:cxnSpMk id="146" creationId="{7C182B1D-B21E-67F9-36EB-B54290012816}"/>
          </ac:cxnSpMkLst>
        </pc:cxnChg>
        <pc:cxnChg chg="mod">
          <ac:chgData name="Anjum Afrooz Shaik" userId="81d90087d1904307" providerId="LiveId" clId="{DC6EF5DF-D52E-4D4D-8C25-AFE241181331}" dt="2024-04-17T16:37:14.869" v="5636"/>
          <ac:cxnSpMkLst>
            <pc:docMk/>
            <pc:sldMk cId="2871256308" sldId="292"/>
            <ac:cxnSpMk id="147" creationId="{BE55329F-9877-C744-9169-494E72FDD256}"/>
          </ac:cxnSpMkLst>
        </pc:cxnChg>
        <pc:cxnChg chg="mod">
          <ac:chgData name="Anjum Afrooz Shaik" userId="81d90087d1904307" providerId="LiveId" clId="{DC6EF5DF-D52E-4D4D-8C25-AFE241181331}" dt="2024-04-17T16:37:14.869" v="5636"/>
          <ac:cxnSpMkLst>
            <pc:docMk/>
            <pc:sldMk cId="2871256308" sldId="292"/>
            <ac:cxnSpMk id="148" creationId="{2DD39E28-6B7A-BA7D-4A99-6623443C110C}"/>
          </ac:cxnSpMkLst>
        </pc:cxnChg>
        <pc:cxnChg chg="mod">
          <ac:chgData name="Anjum Afrooz Shaik" userId="81d90087d1904307" providerId="LiveId" clId="{DC6EF5DF-D52E-4D4D-8C25-AFE241181331}" dt="2024-04-17T16:37:14.869" v="5636"/>
          <ac:cxnSpMkLst>
            <pc:docMk/>
            <pc:sldMk cId="2871256308" sldId="292"/>
            <ac:cxnSpMk id="149" creationId="{931DE729-0552-38C8-2423-E7F69CCB6B15}"/>
          </ac:cxnSpMkLst>
        </pc:cxnChg>
        <pc:cxnChg chg="mod">
          <ac:chgData name="Anjum Afrooz Shaik" userId="81d90087d1904307" providerId="LiveId" clId="{DC6EF5DF-D52E-4D4D-8C25-AFE241181331}" dt="2024-04-17T16:37:14.869" v="5636"/>
          <ac:cxnSpMkLst>
            <pc:docMk/>
            <pc:sldMk cId="2871256308" sldId="292"/>
            <ac:cxnSpMk id="150" creationId="{98548726-73B1-E294-1F26-EF7D7F3CE96C}"/>
          </ac:cxnSpMkLst>
        </pc:cxnChg>
        <pc:cxnChg chg="mod">
          <ac:chgData name="Anjum Afrooz Shaik" userId="81d90087d1904307" providerId="LiveId" clId="{DC6EF5DF-D52E-4D4D-8C25-AFE241181331}" dt="2024-04-17T16:37:14.869" v="5636"/>
          <ac:cxnSpMkLst>
            <pc:docMk/>
            <pc:sldMk cId="2871256308" sldId="292"/>
            <ac:cxnSpMk id="151" creationId="{702BE498-65E5-2897-4D8D-6A086654A1CA}"/>
          </ac:cxnSpMkLst>
        </pc:cxnChg>
        <pc:cxnChg chg="mod">
          <ac:chgData name="Anjum Afrooz Shaik" userId="81d90087d1904307" providerId="LiveId" clId="{DC6EF5DF-D52E-4D4D-8C25-AFE241181331}" dt="2024-04-17T16:37:14.869" v="5636"/>
          <ac:cxnSpMkLst>
            <pc:docMk/>
            <pc:sldMk cId="2871256308" sldId="292"/>
            <ac:cxnSpMk id="152" creationId="{02482432-DDE9-3DAC-63C1-D74C949FDFF0}"/>
          </ac:cxnSpMkLst>
        </pc:cxnChg>
        <pc:cxnChg chg="mod">
          <ac:chgData name="Anjum Afrooz Shaik" userId="81d90087d1904307" providerId="LiveId" clId="{DC6EF5DF-D52E-4D4D-8C25-AFE241181331}" dt="2024-04-17T16:37:14.869" v="5636"/>
          <ac:cxnSpMkLst>
            <pc:docMk/>
            <pc:sldMk cId="2871256308" sldId="292"/>
            <ac:cxnSpMk id="153" creationId="{6926641A-FC0A-7D95-C9C8-880CD80B459B}"/>
          </ac:cxnSpMkLst>
        </pc:cxnChg>
        <pc:cxnChg chg="mod">
          <ac:chgData name="Anjum Afrooz Shaik" userId="81d90087d1904307" providerId="LiveId" clId="{DC6EF5DF-D52E-4D4D-8C25-AFE241181331}" dt="2024-04-17T16:37:14.869" v="5636"/>
          <ac:cxnSpMkLst>
            <pc:docMk/>
            <pc:sldMk cId="2871256308" sldId="292"/>
            <ac:cxnSpMk id="154" creationId="{75A08998-DE26-F930-B1A8-58BF7BDD5644}"/>
          </ac:cxnSpMkLst>
        </pc:cxnChg>
        <pc:cxnChg chg="mod">
          <ac:chgData name="Anjum Afrooz Shaik" userId="81d90087d1904307" providerId="LiveId" clId="{DC6EF5DF-D52E-4D4D-8C25-AFE241181331}" dt="2024-04-17T16:37:14.869" v="5636"/>
          <ac:cxnSpMkLst>
            <pc:docMk/>
            <pc:sldMk cId="2871256308" sldId="292"/>
            <ac:cxnSpMk id="155" creationId="{65F001BE-D203-C13C-56A3-3AF6ED5EDBDC}"/>
          </ac:cxnSpMkLst>
        </pc:cxnChg>
        <pc:cxnChg chg="mod">
          <ac:chgData name="Anjum Afrooz Shaik" userId="81d90087d1904307" providerId="LiveId" clId="{DC6EF5DF-D52E-4D4D-8C25-AFE241181331}" dt="2024-04-17T16:37:14.869" v="5636"/>
          <ac:cxnSpMkLst>
            <pc:docMk/>
            <pc:sldMk cId="2871256308" sldId="292"/>
            <ac:cxnSpMk id="156" creationId="{DA4741A0-A95F-C565-C076-CCAB66F48DC6}"/>
          </ac:cxnSpMkLst>
        </pc:cxnChg>
        <pc:cxnChg chg="mod">
          <ac:chgData name="Anjum Afrooz Shaik" userId="81d90087d1904307" providerId="LiveId" clId="{DC6EF5DF-D52E-4D4D-8C25-AFE241181331}" dt="2024-04-17T16:37:14.869" v="5636"/>
          <ac:cxnSpMkLst>
            <pc:docMk/>
            <pc:sldMk cId="2871256308" sldId="292"/>
            <ac:cxnSpMk id="157" creationId="{79B447C1-2456-3B03-A18E-2E55A8535DF2}"/>
          </ac:cxnSpMkLst>
        </pc:cxnChg>
        <pc:cxnChg chg="mod">
          <ac:chgData name="Anjum Afrooz Shaik" userId="81d90087d1904307" providerId="LiveId" clId="{DC6EF5DF-D52E-4D4D-8C25-AFE241181331}" dt="2024-04-17T16:37:14.869" v="5636"/>
          <ac:cxnSpMkLst>
            <pc:docMk/>
            <pc:sldMk cId="2871256308" sldId="292"/>
            <ac:cxnSpMk id="158" creationId="{CC114063-A7B9-5751-458A-348E80ED6D4F}"/>
          </ac:cxnSpMkLst>
        </pc:cxnChg>
        <pc:cxnChg chg="mod">
          <ac:chgData name="Anjum Afrooz Shaik" userId="81d90087d1904307" providerId="LiveId" clId="{DC6EF5DF-D52E-4D4D-8C25-AFE241181331}" dt="2024-04-17T16:37:14.869" v="5636"/>
          <ac:cxnSpMkLst>
            <pc:docMk/>
            <pc:sldMk cId="2871256308" sldId="292"/>
            <ac:cxnSpMk id="159" creationId="{73E3966D-BFD4-F688-EE75-1ACE2F58527F}"/>
          </ac:cxnSpMkLst>
        </pc:cxnChg>
        <pc:cxnChg chg="mod">
          <ac:chgData name="Anjum Afrooz Shaik" userId="81d90087d1904307" providerId="LiveId" clId="{DC6EF5DF-D52E-4D4D-8C25-AFE241181331}" dt="2024-04-17T16:37:14.869" v="5636"/>
          <ac:cxnSpMkLst>
            <pc:docMk/>
            <pc:sldMk cId="2871256308" sldId="292"/>
            <ac:cxnSpMk id="160" creationId="{F943E87F-E1AA-3757-E5A9-F7480B189D01}"/>
          </ac:cxnSpMkLst>
        </pc:cxnChg>
        <pc:cxnChg chg="mod">
          <ac:chgData name="Anjum Afrooz Shaik" userId="81d90087d1904307" providerId="LiveId" clId="{DC6EF5DF-D52E-4D4D-8C25-AFE241181331}" dt="2024-04-17T16:37:14.869" v="5636"/>
          <ac:cxnSpMkLst>
            <pc:docMk/>
            <pc:sldMk cId="2871256308" sldId="292"/>
            <ac:cxnSpMk id="161" creationId="{B5CE7B6D-5490-52AE-82D9-AC50C8D05744}"/>
          </ac:cxnSpMkLst>
        </pc:cxnChg>
        <pc:cxnChg chg="mod">
          <ac:chgData name="Anjum Afrooz Shaik" userId="81d90087d1904307" providerId="LiveId" clId="{DC6EF5DF-D52E-4D4D-8C25-AFE241181331}" dt="2024-04-17T16:37:14.869" v="5636"/>
          <ac:cxnSpMkLst>
            <pc:docMk/>
            <pc:sldMk cId="2871256308" sldId="292"/>
            <ac:cxnSpMk id="162" creationId="{7CA2F328-C8FE-BC99-2EB7-AEC95E2EC87F}"/>
          </ac:cxnSpMkLst>
        </pc:cxnChg>
        <pc:cxnChg chg="mod">
          <ac:chgData name="Anjum Afrooz Shaik" userId="81d90087d1904307" providerId="LiveId" clId="{DC6EF5DF-D52E-4D4D-8C25-AFE241181331}" dt="2024-04-17T16:37:14.869" v="5636"/>
          <ac:cxnSpMkLst>
            <pc:docMk/>
            <pc:sldMk cId="2871256308" sldId="292"/>
            <ac:cxnSpMk id="163" creationId="{CD346DAB-AA36-AEBA-F933-6B3AF78E4C6C}"/>
          </ac:cxnSpMkLst>
        </pc:cxnChg>
        <pc:cxnChg chg="mod">
          <ac:chgData name="Anjum Afrooz Shaik" userId="81d90087d1904307" providerId="LiveId" clId="{DC6EF5DF-D52E-4D4D-8C25-AFE241181331}" dt="2024-04-17T16:37:14.869" v="5636"/>
          <ac:cxnSpMkLst>
            <pc:docMk/>
            <pc:sldMk cId="2871256308" sldId="292"/>
            <ac:cxnSpMk id="164" creationId="{1DBB62AC-75F5-F86C-CD52-5B941985C31A}"/>
          </ac:cxnSpMkLst>
        </pc:cxnChg>
        <pc:cxnChg chg="mod">
          <ac:chgData name="Anjum Afrooz Shaik" userId="81d90087d1904307" providerId="LiveId" clId="{DC6EF5DF-D52E-4D4D-8C25-AFE241181331}" dt="2024-04-17T16:37:14.869" v="5636"/>
          <ac:cxnSpMkLst>
            <pc:docMk/>
            <pc:sldMk cId="2871256308" sldId="292"/>
            <ac:cxnSpMk id="165" creationId="{DF42A1F8-333C-5E9E-A519-3A613C4BCDF1}"/>
          </ac:cxnSpMkLst>
        </pc:cxnChg>
        <pc:cxnChg chg="mod">
          <ac:chgData name="Anjum Afrooz Shaik" userId="81d90087d1904307" providerId="LiveId" clId="{DC6EF5DF-D52E-4D4D-8C25-AFE241181331}" dt="2024-04-17T16:37:14.869" v="5636"/>
          <ac:cxnSpMkLst>
            <pc:docMk/>
            <pc:sldMk cId="2871256308" sldId="292"/>
            <ac:cxnSpMk id="166" creationId="{04896CE9-2FE7-C67A-4772-BE105631CCCA}"/>
          </ac:cxnSpMkLst>
        </pc:cxnChg>
        <pc:cxnChg chg="mod">
          <ac:chgData name="Anjum Afrooz Shaik" userId="81d90087d1904307" providerId="LiveId" clId="{DC6EF5DF-D52E-4D4D-8C25-AFE241181331}" dt="2024-04-17T16:37:14.869" v="5636"/>
          <ac:cxnSpMkLst>
            <pc:docMk/>
            <pc:sldMk cId="2871256308" sldId="292"/>
            <ac:cxnSpMk id="167" creationId="{C94A500A-51C2-6180-4563-E7D71A0F9FD5}"/>
          </ac:cxnSpMkLst>
        </pc:cxnChg>
        <pc:cxnChg chg="mod">
          <ac:chgData name="Anjum Afrooz Shaik" userId="81d90087d1904307" providerId="LiveId" clId="{DC6EF5DF-D52E-4D4D-8C25-AFE241181331}" dt="2024-04-17T16:37:14.869" v="5636"/>
          <ac:cxnSpMkLst>
            <pc:docMk/>
            <pc:sldMk cId="2871256308" sldId="292"/>
            <ac:cxnSpMk id="168" creationId="{554B6E25-DC6F-61F5-6137-4D99D64DC4A1}"/>
          </ac:cxnSpMkLst>
        </pc:cxnChg>
        <pc:cxnChg chg="mod">
          <ac:chgData name="Anjum Afrooz Shaik" userId="81d90087d1904307" providerId="LiveId" clId="{DC6EF5DF-D52E-4D4D-8C25-AFE241181331}" dt="2024-04-17T16:37:14.869" v="5636"/>
          <ac:cxnSpMkLst>
            <pc:docMk/>
            <pc:sldMk cId="2871256308" sldId="292"/>
            <ac:cxnSpMk id="169" creationId="{82C9CAF5-6601-AE7F-F6D4-C9198B38D685}"/>
          </ac:cxnSpMkLst>
        </pc:cxnChg>
        <pc:cxnChg chg="mod">
          <ac:chgData name="Anjum Afrooz Shaik" userId="81d90087d1904307" providerId="LiveId" clId="{DC6EF5DF-D52E-4D4D-8C25-AFE241181331}" dt="2024-04-17T16:37:14.869" v="5636"/>
          <ac:cxnSpMkLst>
            <pc:docMk/>
            <pc:sldMk cId="2871256308" sldId="292"/>
            <ac:cxnSpMk id="170" creationId="{091D17EE-5C73-EB82-1CF4-9D6972DBB42D}"/>
          </ac:cxnSpMkLst>
        </pc:cxnChg>
        <pc:cxnChg chg="mod">
          <ac:chgData name="Anjum Afrooz Shaik" userId="81d90087d1904307" providerId="LiveId" clId="{DC6EF5DF-D52E-4D4D-8C25-AFE241181331}" dt="2024-04-17T16:37:14.869" v="5636"/>
          <ac:cxnSpMkLst>
            <pc:docMk/>
            <pc:sldMk cId="2871256308" sldId="292"/>
            <ac:cxnSpMk id="171" creationId="{9F18E884-7990-6C19-48D8-1033217A0953}"/>
          </ac:cxnSpMkLst>
        </pc:cxnChg>
        <pc:cxnChg chg="mod">
          <ac:chgData name="Anjum Afrooz Shaik" userId="81d90087d1904307" providerId="LiveId" clId="{DC6EF5DF-D52E-4D4D-8C25-AFE241181331}" dt="2024-04-17T16:37:14.869" v="5636"/>
          <ac:cxnSpMkLst>
            <pc:docMk/>
            <pc:sldMk cId="2871256308" sldId="292"/>
            <ac:cxnSpMk id="172" creationId="{0930E158-3BE8-26AE-151C-CE2F03CF2254}"/>
          </ac:cxnSpMkLst>
        </pc:cxnChg>
        <pc:cxnChg chg="mod">
          <ac:chgData name="Anjum Afrooz Shaik" userId="81d90087d1904307" providerId="LiveId" clId="{DC6EF5DF-D52E-4D4D-8C25-AFE241181331}" dt="2024-04-17T16:37:14.869" v="5636"/>
          <ac:cxnSpMkLst>
            <pc:docMk/>
            <pc:sldMk cId="2871256308" sldId="292"/>
            <ac:cxnSpMk id="173" creationId="{4940ADAF-90AB-43DE-8D76-3B5F9952C3DB}"/>
          </ac:cxnSpMkLst>
        </pc:cxnChg>
        <pc:cxnChg chg="mod">
          <ac:chgData name="Anjum Afrooz Shaik" userId="81d90087d1904307" providerId="LiveId" clId="{DC6EF5DF-D52E-4D4D-8C25-AFE241181331}" dt="2024-04-17T16:37:14.869" v="5636"/>
          <ac:cxnSpMkLst>
            <pc:docMk/>
            <pc:sldMk cId="2871256308" sldId="292"/>
            <ac:cxnSpMk id="174" creationId="{D46FE516-FC58-B49D-F11C-08FDD5C04B3D}"/>
          </ac:cxnSpMkLst>
        </pc:cxnChg>
        <pc:cxnChg chg="mod">
          <ac:chgData name="Anjum Afrooz Shaik" userId="81d90087d1904307" providerId="LiveId" clId="{DC6EF5DF-D52E-4D4D-8C25-AFE241181331}" dt="2024-04-17T16:37:14.869" v="5636"/>
          <ac:cxnSpMkLst>
            <pc:docMk/>
            <pc:sldMk cId="2871256308" sldId="292"/>
            <ac:cxnSpMk id="175" creationId="{7458FC05-422D-C049-5BD8-D3CE0F8B658E}"/>
          </ac:cxnSpMkLst>
        </pc:cxnChg>
        <pc:cxnChg chg="mod">
          <ac:chgData name="Anjum Afrooz Shaik" userId="81d90087d1904307" providerId="LiveId" clId="{DC6EF5DF-D52E-4D4D-8C25-AFE241181331}" dt="2024-04-17T16:37:14.869" v="5636"/>
          <ac:cxnSpMkLst>
            <pc:docMk/>
            <pc:sldMk cId="2871256308" sldId="292"/>
            <ac:cxnSpMk id="176" creationId="{BDC63602-8C67-5BF0-1D4A-A5DB19465D52}"/>
          </ac:cxnSpMkLst>
        </pc:cxnChg>
        <pc:cxnChg chg="mod">
          <ac:chgData name="Anjum Afrooz Shaik" userId="81d90087d1904307" providerId="LiveId" clId="{DC6EF5DF-D52E-4D4D-8C25-AFE241181331}" dt="2024-04-17T16:37:14.869" v="5636"/>
          <ac:cxnSpMkLst>
            <pc:docMk/>
            <pc:sldMk cId="2871256308" sldId="292"/>
            <ac:cxnSpMk id="177" creationId="{021CAC64-035E-08B7-571A-394BA2301F44}"/>
          </ac:cxnSpMkLst>
        </pc:cxnChg>
        <pc:cxnChg chg="mod">
          <ac:chgData name="Anjum Afrooz Shaik" userId="81d90087d1904307" providerId="LiveId" clId="{DC6EF5DF-D52E-4D4D-8C25-AFE241181331}" dt="2024-04-17T16:37:14.869" v="5636"/>
          <ac:cxnSpMkLst>
            <pc:docMk/>
            <pc:sldMk cId="2871256308" sldId="292"/>
            <ac:cxnSpMk id="178" creationId="{4BC07A4F-71BC-5582-F847-DD3F193B8D01}"/>
          </ac:cxnSpMkLst>
        </pc:cxnChg>
        <pc:cxnChg chg="mod">
          <ac:chgData name="Anjum Afrooz Shaik" userId="81d90087d1904307" providerId="LiveId" clId="{DC6EF5DF-D52E-4D4D-8C25-AFE241181331}" dt="2024-04-17T16:37:14.869" v="5636"/>
          <ac:cxnSpMkLst>
            <pc:docMk/>
            <pc:sldMk cId="2871256308" sldId="292"/>
            <ac:cxnSpMk id="179" creationId="{8683824C-F0AA-4EED-9125-DFCAA394E718}"/>
          </ac:cxnSpMkLst>
        </pc:cxnChg>
        <pc:cxnChg chg="mod">
          <ac:chgData name="Anjum Afrooz Shaik" userId="81d90087d1904307" providerId="LiveId" clId="{DC6EF5DF-D52E-4D4D-8C25-AFE241181331}" dt="2024-04-17T16:37:14.869" v="5636"/>
          <ac:cxnSpMkLst>
            <pc:docMk/>
            <pc:sldMk cId="2871256308" sldId="292"/>
            <ac:cxnSpMk id="180" creationId="{FD70CE8C-00F0-4AD8-7424-6CE734183593}"/>
          </ac:cxnSpMkLst>
        </pc:cxnChg>
        <pc:cxnChg chg="mod">
          <ac:chgData name="Anjum Afrooz Shaik" userId="81d90087d1904307" providerId="LiveId" clId="{DC6EF5DF-D52E-4D4D-8C25-AFE241181331}" dt="2024-04-17T16:37:14.869" v="5636"/>
          <ac:cxnSpMkLst>
            <pc:docMk/>
            <pc:sldMk cId="2871256308" sldId="292"/>
            <ac:cxnSpMk id="181" creationId="{3E53F7FB-65C0-9E03-0378-99DE46954B83}"/>
          </ac:cxnSpMkLst>
        </pc:cxnChg>
        <pc:cxnChg chg="mod">
          <ac:chgData name="Anjum Afrooz Shaik" userId="81d90087d1904307" providerId="LiveId" clId="{DC6EF5DF-D52E-4D4D-8C25-AFE241181331}" dt="2024-04-17T16:37:14.869" v="5636"/>
          <ac:cxnSpMkLst>
            <pc:docMk/>
            <pc:sldMk cId="2871256308" sldId="292"/>
            <ac:cxnSpMk id="182" creationId="{3C0EA107-DF7A-C25D-F703-D25D05700484}"/>
          </ac:cxnSpMkLst>
        </pc:cxnChg>
        <pc:cxnChg chg="mod">
          <ac:chgData name="Anjum Afrooz Shaik" userId="81d90087d1904307" providerId="LiveId" clId="{DC6EF5DF-D52E-4D4D-8C25-AFE241181331}" dt="2024-04-17T16:37:14.869" v="5636"/>
          <ac:cxnSpMkLst>
            <pc:docMk/>
            <pc:sldMk cId="2871256308" sldId="292"/>
            <ac:cxnSpMk id="183" creationId="{AAA37222-8BF9-37D8-0524-BF3AFA3EE1E3}"/>
          </ac:cxnSpMkLst>
        </pc:cxnChg>
        <pc:cxnChg chg="mod">
          <ac:chgData name="Anjum Afrooz Shaik" userId="81d90087d1904307" providerId="LiveId" clId="{DC6EF5DF-D52E-4D4D-8C25-AFE241181331}" dt="2024-04-17T16:37:14.869" v="5636"/>
          <ac:cxnSpMkLst>
            <pc:docMk/>
            <pc:sldMk cId="2871256308" sldId="292"/>
            <ac:cxnSpMk id="184" creationId="{40F6B468-6982-CEAF-9075-6BCA1B7916AF}"/>
          </ac:cxnSpMkLst>
        </pc:cxnChg>
        <pc:cxnChg chg="mod">
          <ac:chgData name="Anjum Afrooz Shaik" userId="81d90087d1904307" providerId="LiveId" clId="{DC6EF5DF-D52E-4D4D-8C25-AFE241181331}" dt="2024-04-17T16:37:14.869" v="5636"/>
          <ac:cxnSpMkLst>
            <pc:docMk/>
            <pc:sldMk cId="2871256308" sldId="292"/>
            <ac:cxnSpMk id="185" creationId="{FFC06340-7246-144B-5374-8F730A3FF609}"/>
          </ac:cxnSpMkLst>
        </pc:cxnChg>
        <pc:cxnChg chg="mod">
          <ac:chgData name="Anjum Afrooz Shaik" userId="81d90087d1904307" providerId="LiveId" clId="{DC6EF5DF-D52E-4D4D-8C25-AFE241181331}" dt="2024-04-17T16:37:14.869" v="5636"/>
          <ac:cxnSpMkLst>
            <pc:docMk/>
            <pc:sldMk cId="2871256308" sldId="292"/>
            <ac:cxnSpMk id="186" creationId="{238E1EAE-9312-AE9A-0640-D22E6507BBA2}"/>
          </ac:cxnSpMkLst>
        </pc:cxnChg>
        <pc:cxnChg chg="mod">
          <ac:chgData name="Anjum Afrooz Shaik" userId="81d90087d1904307" providerId="LiveId" clId="{DC6EF5DF-D52E-4D4D-8C25-AFE241181331}" dt="2024-04-17T16:37:14.869" v="5636"/>
          <ac:cxnSpMkLst>
            <pc:docMk/>
            <pc:sldMk cId="2871256308" sldId="292"/>
            <ac:cxnSpMk id="187" creationId="{15F2485B-99EC-30A2-09FA-DD4F8055AB76}"/>
          </ac:cxnSpMkLst>
        </pc:cxnChg>
        <pc:cxnChg chg="add mod">
          <ac:chgData name="Anjum Afrooz Shaik" userId="81d90087d1904307" providerId="LiveId" clId="{DC6EF5DF-D52E-4D4D-8C25-AFE241181331}" dt="2024-04-17T16:37:17.746" v="5637" actId="1076"/>
          <ac:cxnSpMkLst>
            <pc:docMk/>
            <pc:sldMk cId="2871256308" sldId="292"/>
            <ac:cxnSpMk id="188" creationId="{EF1B79FA-3590-EA6A-DC9C-7B8E7C6DCDF2}"/>
          </ac:cxnSpMkLst>
        </pc:cxnChg>
        <pc:cxnChg chg="add mod">
          <ac:chgData name="Anjum Afrooz Shaik" userId="81d90087d1904307" providerId="LiveId" clId="{DC6EF5DF-D52E-4D4D-8C25-AFE241181331}" dt="2024-04-17T16:51:07.555" v="5718" actId="1076"/>
          <ac:cxnSpMkLst>
            <pc:docMk/>
            <pc:sldMk cId="2871256308" sldId="292"/>
            <ac:cxnSpMk id="190" creationId="{B9CF3413-5F5E-17AB-F366-14AE65DE6814}"/>
          </ac:cxnSpMkLst>
        </pc:cxnChg>
        <pc:cxnChg chg="add mod">
          <ac:chgData name="Anjum Afrooz Shaik" userId="81d90087d1904307" providerId="LiveId" clId="{DC6EF5DF-D52E-4D4D-8C25-AFE241181331}" dt="2024-04-17T16:51:29.875" v="5723" actId="1076"/>
          <ac:cxnSpMkLst>
            <pc:docMk/>
            <pc:sldMk cId="2871256308" sldId="292"/>
            <ac:cxnSpMk id="191" creationId="{08F758EC-CBE9-F382-5CD3-C0983761FAC1}"/>
          </ac:cxnSpMkLst>
        </pc:cxnChg>
      </pc:sldChg>
      <pc:sldChg chg="addSp delSp modSp new mod modAnim">
        <pc:chgData name="Anjum Afrooz Shaik" userId="81d90087d1904307" providerId="LiveId" clId="{DC6EF5DF-D52E-4D4D-8C25-AFE241181331}" dt="2024-04-17T16:51:37.079" v="5724"/>
        <pc:sldMkLst>
          <pc:docMk/>
          <pc:sldMk cId="3442884233" sldId="293"/>
        </pc:sldMkLst>
        <pc:spChg chg="del">
          <ac:chgData name="Anjum Afrooz Shaik" userId="81d90087d1904307" providerId="LiveId" clId="{DC6EF5DF-D52E-4D4D-8C25-AFE241181331}" dt="2024-04-17T16:49:13.748" v="5685" actId="478"/>
          <ac:spMkLst>
            <pc:docMk/>
            <pc:sldMk cId="3442884233" sldId="293"/>
            <ac:spMk id="2" creationId="{1F33B1AF-E719-6878-7FFA-8AAAA63297CA}"/>
          </ac:spMkLst>
        </pc:spChg>
        <pc:spChg chg="add mod">
          <ac:chgData name="Anjum Afrooz Shaik" userId="81d90087d1904307" providerId="LiveId" clId="{DC6EF5DF-D52E-4D4D-8C25-AFE241181331}" dt="2024-04-17T16:49:30.818" v="5714" actId="20577"/>
          <ac:spMkLst>
            <pc:docMk/>
            <pc:sldMk cId="3442884233" sldId="293"/>
            <ac:spMk id="3" creationId="{4E45D9BC-2C40-7FDF-3FE2-883E40AC8DA4}"/>
          </ac:spMkLst>
        </pc:spChg>
        <pc:spChg chg="add mod">
          <ac:chgData name="Anjum Afrooz Shaik" userId="81d90087d1904307" providerId="LiveId" clId="{DC6EF5DF-D52E-4D4D-8C25-AFE241181331}" dt="2024-04-17T16:49:14.448" v="5686"/>
          <ac:spMkLst>
            <pc:docMk/>
            <pc:sldMk cId="3442884233" sldId="293"/>
            <ac:spMk id="4" creationId="{FC2444AA-3D1E-0551-AB04-835B0E51B2C5}"/>
          </ac:spMkLst>
        </pc:spChg>
        <pc:spChg chg="mod">
          <ac:chgData name="Anjum Afrooz Shaik" userId="81d90087d1904307" providerId="LiveId" clId="{DC6EF5DF-D52E-4D4D-8C25-AFE241181331}" dt="2024-04-17T16:49:14.448" v="5686"/>
          <ac:spMkLst>
            <pc:docMk/>
            <pc:sldMk cId="3442884233" sldId="293"/>
            <ac:spMk id="7" creationId="{983EF107-FF90-82F9-3046-118D376FEE48}"/>
          </ac:spMkLst>
        </pc:spChg>
        <pc:spChg chg="mod">
          <ac:chgData name="Anjum Afrooz Shaik" userId="81d90087d1904307" providerId="LiveId" clId="{DC6EF5DF-D52E-4D4D-8C25-AFE241181331}" dt="2024-04-17T16:49:14.448" v="5686"/>
          <ac:spMkLst>
            <pc:docMk/>
            <pc:sldMk cId="3442884233" sldId="293"/>
            <ac:spMk id="9" creationId="{77FA4FFE-5E3F-BB1C-7009-33AC49A77F7D}"/>
          </ac:spMkLst>
        </pc:spChg>
        <pc:spChg chg="mod">
          <ac:chgData name="Anjum Afrooz Shaik" userId="81d90087d1904307" providerId="LiveId" clId="{DC6EF5DF-D52E-4D4D-8C25-AFE241181331}" dt="2024-04-17T16:49:14.448" v="5686"/>
          <ac:spMkLst>
            <pc:docMk/>
            <pc:sldMk cId="3442884233" sldId="293"/>
            <ac:spMk id="10" creationId="{F9713FB9-42BA-CB50-49F1-92DAEC3D899A}"/>
          </ac:spMkLst>
        </pc:spChg>
        <pc:spChg chg="mod">
          <ac:chgData name="Anjum Afrooz Shaik" userId="81d90087d1904307" providerId="LiveId" clId="{DC6EF5DF-D52E-4D4D-8C25-AFE241181331}" dt="2024-04-17T16:49:14.448" v="5686"/>
          <ac:spMkLst>
            <pc:docMk/>
            <pc:sldMk cId="3442884233" sldId="293"/>
            <ac:spMk id="11" creationId="{0A9BD5D5-BD0A-2EA3-B88C-07D16E835E80}"/>
          </ac:spMkLst>
        </pc:spChg>
        <pc:spChg chg="mod">
          <ac:chgData name="Anjum Afrooz Shaik" userId="81d90087d1904307" providerId="LiveId" clId="{DC6EF5DF-D52E-4D4D-8C25-AFE241181331}" dt="2024-04-17T16:49:14.448" v="5686"/>
          <ac:spMkLst>
            <pc:docMk/>
            <pc:sldMk cId="3442884233" sldId="293"/>
            <ac:spMk id="12" creationId="{99BBC4FE-D992-A776-6C6F-0C321E0A088D}"/>
          </ac:spMkLst>
        </pc:spChg>
        <pc:spChg chg="mod">
          <ac:chgData name="Anjum Afrooz Shaik" userId="81d90087d1904307" providerId="LiveId" clId="{DC6EF5DF-D52E-4D4D-8C25-AFE241181331}" dt="2024-04-17T16:49:14.448" v="5686"/>
          <ac:spMkLst>
            <pc:docMk/>
            <pc:sldMk cId="3442884233" sldId="293"/>
            <ac:spMk id="13" creationId="{9821303F-7117-75B3-C719-C0338C67188D}"/>
          </ac:spMkLst>
        </pc:spChg>
        <pc:spChg chg="mod">
          <ac:chgData name="Anjum Afrooz Shaik" userId="81d90087d1904307" providerId="LiveId" clId="{DC6EF5DF-D52E-4D4D-8C25-AFE241181331}" dt="2024-04-17T16:49:14.448" v="5686"/>
          <ac:spMkLst>
            <pc:docMk/>
            <pc:sldMk cId="3442884233" sldId="293"/>
            <ac:spMk id="14" creationId="{60C75592-E86B-4BBB-EC23-AB2E409A4D23}"/>
          </ac:spMkLst>
        </pc:spChg>
        <pc:spChg chg="mod">
          <ac:chgData name="Anjum Afrooz Shaik" userId="81d90087d1904307" providerId="LiveId" clId="{DC6EF5DF-D52E-4D4D-8C25-AFE241181331}" dt="2024-04-17T16:49:14.448" v="5686"/>
          <ac:spMkLst>
            <pc:docMk/>
            <pc:sldMk cId="3442884233" sldId="293"/>
            <ac:spMk id="15" creationId="{243B97ED-F571-63F8-ECCF-9AA6B539AD04}"/>
          </ac:spMkLst>
        </pc:spChg>
        <pc:spChg chg="mod">
          <ac:chgData name="Anjum Afrooz Shaik" userId="81d90087d1904307" providerId="LiveId" clId="{DC6EF5DF-D52E-4D4D-8C25-AFE241181331}" dt="2024-04-17T16:49:14.448" v="5686"/>
          <ac:spMkLst>
            <pc:docMk/>
            <pc:sldMk cId="3442884233" sldId="293"/>
            <ac:spMk id="16" creationId="{95DF6A0E-D6A1-2060-3178-198514C7F235}"/>
          </ac:spMkLst>
        </pc:spChg>
        <pc:spChg chg="mod">
          <ac:chgData name="Anjum Afrooz Shaik" userId="81d90087d1904307" providerId="LiveId" clId="{DC6EF5DF-D52E-4D4D-8C25-AFE241181331}" dt="2024-04-17T16:49:14.448" v="5686"/>
          <ac:spMkLst>
            <pc:docMk/>
            <pc:sldMk cId="3442884233" sldId="293"/>
            <ac:spMk id="17" creationId="{D890B837-2D68-83E2-145F-4FF1E343DD09}"/>
          </ac:spMkLst>
        </pc:spChg>
        <pc:spChg chg="mod">
          <ac:chgData name="Anjum Afrooz Shaik" userId="81d90087d1904307" providerId="LiveId" clId="{DC6EF5DF-D52E-4D4D-8C25-AFE241181331}" dt="2024-04-17T16:49:14.448" v="5686"/>
          <ac:spMkLst>
            <pc:docMk/>
            <pc:sldMk cId="3442884233" sldId="293"/>
            <ac:spMk id="18" creationId="{9B65C356-C5A7-B652-23CD-2B3EE7FD2D5A}"/>
          </ac:spMkLst>
        </pc:spChg>
        <pc:spChg chg="mod">
          <ac:chgData name="Anjum Afrooz Shaik" userId="81d90087d1904307" providerId="LiveId" clId="{DC6EF5DF-D52E-4D4D-8C25-AFE241181331}" dt="2024-04-17T16:49:14.448" v="5686"/>
          <ac:spMkLst>
            <pc:docMk/>
            <pc:sldMk cId="3442884233" sldId="293"/>
            <ac:spMk id="19" creationId="{39C8E447-F7BD-8535-1AE1-F0912BCBE1A4}"/>
          </ac:spMkLst>
        </pc:spChg>
        <pc:spChg chg="mod">
          <ac:chgData name="Anjum Afrooz Shaik" userId="81d90087d1904307" providerId="LiveId" clId="{DC6EF5DF-D52E-4D4D-8C25-AFE241181331}" dt="2024-04-17T16:49:14.448" v="5686"/>
          <ac:spMkLst>
            <pc:docMk/>
            <pc:sldMk cId="3442884233" sldId="293"/>
            <ac:spMk id="20" creationId="{B423C056-A96A-DA12-D2AD-AA695845E778}"/>
          </ac:spMkLst>
        </pc:spChg>
        <pc:spChg chg="mod">
          <ac:chgData name="Anjum Afrooz Shaik" userId="81d90087d1904307" providerId="LiveId" clId="{DC6EF5DF-D52E-4D4D-8C25-AFE241181331}" dt="2024-04-17T16:49:14.448" v="5686"/>
          <ac:spMkLst>
            <pc:docMk/>
            <pc:sldMk cId="3442884233" sldId="293"/>
            <ac:spMk id="21" creationId="{82C32F10-9EEE-8794-C2BE-F9A630919B8B}"/>
          </ac:spMkLst>
        </pc:spChg>
        <pc:spChg chg="mod">
          <ac:chgData name="Anjum Afrooz Shaik" userId="81d90087d1904307" providerId="LiveId" clId="{DC6EF5DF-D52E-4D4D-8C25-AFE241181331}" dt="2024-04-17T16:49:14.448" v="5686"/>
          <ac:spMkLst>
            <pc:docMk/>
            <pc:sldMk cId="3442884233" sldId="293"/>
            <ac:spMk id="22" creationId="{A4D4A57C-59E8-17C9-1503-C8A7C7582D93}"/>
          </ac:spMkLst>
        </pc:spChg>
        <pc:spChg chg="mod">
          <ac:chgData name="Anjum Afrooz Shaik" userId="81d90087d1904307" providerId="LiveId" clId="{DC6EF5DF-D52E-4D4D-8C25-AFE241181331}" dt="2024-04-17T16:49:14.448" v="5686"/>
          <ac:spMkLst>
            <pc:docMk/>
            <pc:sldMk cId="3442884233" sldId="293"/>
            <ac:spMk id="23" creationId="{4BCB28B0-CFDE-9478-00E8-F88AB1F6870B}"/>
          </ac:spMkLst>
        </pc:spChg>
        <pc:spChg chg="mod">
          <ac:chgData name="Anjum Afrooz Shaik" userId="81d90087d1904307" providerId="LiveId" clId="{DC6EF5DF-D52E-4D4D-8C25-AFE241181331}" dt="2024-04-17T16:49:14.448" v="5686"/>
          <ac:spMkLst>
            <pc:docMk/>
            <pc:sldMk cId="3442884233" sldId="293"/>
            <ac:spMk id="24" creationId="{F236D8D9-B5C4-C7AC-C7B5-B00228EB42EB}"/>
          </ac:spMkLst>
        </pc:spChg>
        <pc:spChg chg="mod">
          <ac:chgData name="Anjum Afrooz Shaik" userId="81d90087d1904307" providerId="LiveId" clId="{DC6EF5DF-D52E-4D4D-8C25-AFE241181331}" dt="2024-04-17T16:49:14.448" v="5686"/>
          <ac:spMkLst>
            <pc:docMk/>
            <pc:sldMk cId="3442884233" sldId="293"/>
            <ac:spMk id="25" creationId="{137A7D64-8FD2-48A2-D286-7CCAE5CA8126}"/>
          </ac:spMkLst>
        </pc:spChg>
        <pc:spChg chg="mod">
          <ac:chgData name="Anjum Afrooz Shaik" userId="81d90087d1904307" providerId="LiveId" clId="{DC6EF5DF-D52E-4D4D-8C25-AFE241181331}" dt="2024-04-17T16:49:14.448" v="5686"/>
          <ac:spMkLst>
            <pc:docMk/>
            <pc:sldMk cId="3442884233" sldId="293"/>
            <ac:spMk id="26" creationId="{1141A4E5-E793-E1F1-F950-88612133388D}"/>
          </ac:spMkLst>
        </pc:spChg>
        <pc:spChg chg="mod">
          <ac:chgData name="Anjum Afrooz Shaik" userId="81d90087d1904307" providerId="LiveId" clId="{DC6EF5DF-D52E-4D4D-8C25-AFE241181331}" dt="2024-04-17T16:49:14.448" v="5686"/>
          <ac:spMkLst>
            <pc:docMk/>
            <pc:sldMk cId="3442884233" sldId="293"/>
            <ac:spMk id="27" creationId="{B0B8320D-2E07-E7FE-9492-F14ABF124A21}"/>
          </ac:spMkLst>
        </pc:spChg>
        <pc:spChg chg="mod">
          <ac:chgData name="Anjum Afrooz Shaik" userId="81d90087d1904307" providerId="LiveId" clId="{DC6EF5DF-D52E-4D4D-8C25-AFE241181331}" dt="2024-04-17T16:49:14.448" v="5686"/>
          <ac:spMkLst>
            <pc:docMk/>
            <pc:sldMk cId="3442884233" sldId="293"/>
            <ac:spMk id="28" creationId="{1AB00495-7E75-C5D2-619F-C219372FAC88}"/>
          </ac:spMkLst>
        </pc:spChg>
        <pc:spChg chg="mod">
          <ac:chgData name="Anjum Afrooz Shaik" userId="81d90087d1904307" providerId="LiveId" clId="{DC6EF5DF-D52E-4D4D-8C25-AFE241181331}" dt="2024-04-17T16:49:14.448" v="5686"/>
          <ac:spMkLst>
            <pc:docMk/>
            <pc:sldMk cId="3442884233" sldId="293"/>
            <ac:spMk id="96" creationId="{F1B12238-E65A-7538-AB31-B5CEADC549ED}"/>
          </ac:spMkLst>
        </pc:spChg>
        <pc:spChg chg="mod">
          <ac:chgData name="Anjum Afrooz Shaik" userId="81d90087d1904307" providerId="LiveId" clId="{DC6EF5DF-D52E-4D4D-8C25-AFE241181331}" dt="2024-04-17T16:49:14.448" v="5686"/>
          <ac:spMkLst>
            <pc:docMk/>
            <pc:sldMk cId="3442884233" sldId="293"/>
            <ac:spMk id="98" creationId="{3F1387E1-5A84-A596-84CD-1F6C58E54D25}"/>
          </ac:spMkLst>
        </pc:spChg>
        <pc:spChg chg="mod">
          <ac:chgData name="Anjum Afrooz Shaik" userId="81d90087d1904307" providerId="LiveId" clId="{DC6EF5DF-D52E-4D4D-8C25-AFE241181331}" dt="2024-04-17T16:49:14.448" v="5686"/>
          <ac:spMkLst>
            <pc:docMk/>
            <pc:sldMk cId="3442884233" sldId="293"/>
            <ac:spMk id="99" creationId="{9FDEC11A-7288-C991-9FB6-529A60673A42}"/>
          </ac:spMkLst>
        </pc:spChg>
        <pc:spChg chg="mod">
          <ac:chgData name="Anjum Afrooz Shaik" userId="81d90087d1904307" providerId="LiveId" clId="{DC6EF5DF-D52E-4D4D-8C25-AFE241181331}" dt="2024-04-17T16:49:14.448" v="5686"/>
          <ac:spMkLst>
            <pc:docMk/>
            <pc:sldMk cId="3442884233" sldId="293"/>
            <ac:spMk id="100" creationId="{4422B46E-2BF7-42BD-20B2-661870B0B7BF}"/>
          </ac:spMkLst>
        </pc:spChg>
        <pc:spChg chg="mod">
          <ac:chgData name="Anjum Afrooz Shaik" userId="81d90087d1904307" providerId="LiveId" clId="{DC6EF5DF-D52E-4D4D-8C25-AFE241181331}" dt="2024-04-17T16:49:14.448" v="5686"/>
          <ac:spMkLst>
            <pc:docMk/>
            <pc:sldMk cId="3442884233" sldId="293"/>
            <ac:spMk id="101" creationId="{E750A962-4E31-7030-FFC4-5E6ACE7C52D3}"/>
          </ac:spMkLst>
        </pc:spChg>
        <pc:spChg chg="mod">
          <ac:chgData name="Anjum Afrooz Shaik" userId="81d90087d1904307" providerId="LiveId" clId="{DC6EF5DF-D52E-4D4D-8C25-AFE241181331}" dt="2024-04-17T16:49:14.448" v="5686"/>
          <ac:spMkLst>
            <pc:docMk/>
            <pc:sldMk cId="3442884233" sldId="293"/>
            <ac:spMk id="102" creationId="{084203DA-51B7-D495-59B7-EA29FE0E2587}"/>
          </ac:spMkLst>
        </pc:spChg>
        <pc:spChg chg="mod">
          <ac:chgData name="Anjum Afrooz Shaik" userId="81d90087d1904307" providerId="LiveId" clId="{DC6EF5DF-D52E-4D4D-8C25-AFE241181331}" dt="2024-04-17T16:49:14.448" v="5686"/>
          <ac:spMkLst>
            <pc:docMk/>
            <pc:sldMk cId="3442884233" sldId="293"/>
            <ac:spMk id="103" creationId="{02221476-9A71-849D-5AEB-744E443721D4}"/>
          </ac:spMkLst>
        </pc:spChg>
        <pc:spChg chg="mod">
          <ac:chgData name="Anjum Afrooz Shaik" userId="81d90087d1904307" providerId="LiveId" clId="{DC6EF5DF-D52E-4D4D-8C25-AFE241181331}" dt="2024-04-17T16:49:14.448" v="5686"/>
          <ac:spMkLst>
            <pc:docMk/>
            <pc:sldMk cId="3442884233" sldId="293"/>
            <ac:spMk id="104" creationId="{7837AD75-917A-4920-8846-5D8B0339466D}"/>
          </ac:spMkLst>
        </pc:spChg>
        <pc:spChg chg="mod">
          <ac:chgData name="Anjum Afrooz Shaik" userId="81d90087d1904307" providerId="LiveId" clId="{DC6EF5DF-D52E-4D4D-8C25-AFE241181331}" dt="2024-04-17T16:49:14.448" v="5686"/>
          <ac:spMkLst>
            <pc:docMk/>
            <pc:sldMk cId="3442884233" sldId="293"/>
            <ac:spMk id="105" creationId="{3D77123B-FFBE-72CA-5B1D-F75FB5AF0B03}"/>
          </ac:spMkLst>
        </pc:spChg>
        <pc:spChg chg="mod">
          <ac:chgData name="Anjum Afrooz Shaik" userId="81d90087d1904307" providerId="LiveId" clId="{DC6EF5DF-D52E-4D4D-8C25-AFE241181331}" dt="2024-04-17T16:49:14.448" v="5686"/>
          <ac:spMkLst>
            <pc:docMk/>
            <pc:sldMk cId="3442884233" sldId="293"/>
            <ac:spMk id="106" creationId="{E88FDA17-5807-359C-71F5-4986118E9263}"/>
          </ac:spMkLst>
        </pc:spChg>
        <pc:spChg chg="mod">
          <ac:chgData name="Anjum Afrooz Shaik" userId="81d90087d1904307" providerId="LiveId" clId="{DC6EF5DF-D52E-4D4D-8C25-AFE241181331}" dt="2024-04-17T16:49:14.448" v="5686"/>
          <ac:spMkLst>
            <pc:docMk/>
            <pc:sldMk cId="3442884233" sldId="293"/>
            <ac:spMk id="107" creationId="{8FA01379-65AE-8D3D-F78C-7F805AB64FF6}"/>
          </ac:spMkLst>
        </pc:spChg>
        <pc:spChg chg="mod">
          <ac:chgData name="Anjum Afrooz Shaik" userId="81d90087d1904307" providerId="LiveId" clId="{DC6EF5DF-D52E-4D4D-8C25-AFE241181331}" dt="2024-04-17T16:49:14.448" v="5686"/>
          <ac:spMkLst>
            <pc:docMk/>
            <pc:sldMk cId="3442884233" sldId="293"/>
            <ac:spMk id="108" creationId="{1C017D68-984C-123E-F53E-2CD3579CEBCB}"/>
          </ac:spMkLst>
        </pc:spChg>
        <pc:spChg chg="mod">
          <ac:chgData name="Anjum Afrooz Shaik" userId="81d90087d1904307" providerId="LiveId" clId="{DC6EF5DF-D52E-4D4D-8C25-AFE241181331}" dt="2024-04-17T16:49:14.448" v="5686"/>
          <ac:spMkLst>
            <pc:docMk/>
            <pc:sldMk cId="3442884233" sldId="293"/>
            <ac:spMk id="109" creationId="{D0F38DC6-8217-B347-6251-2EC403EC2BF3}"/>
          </ac:spMkLst>
        </pc:spChg>
        <pc:spChg chg="mod">
          <ac:chgData name="Anjum Afrooz Shaik" userId="81d90087d1904307" providerId="LiveId" clId="{DC6EF5DF-D52E-4D4D-8C25-AFE241181331}" dt="2024-04-17T16:49:14.448" v="5686"/>
          <ac:spMkLst>
            <pc:docMk/>
            <pc:sldMk cId="3442884233" sldId="293"/>
            <ac:spMk id="110" creationId="{30670714-DDB2-4B07-4F18-680273083FB9}"/>
          </ac:spMkLst>
        </pc:spChg>
        <pc:spChg chg="mod">
          <ac:chgData name="Anjum Afrooz Shaik" userId="81d90087d1904307" providerId="LiveId" clId="{DC6EF5DF-D52E-4D4D-8C25-AFE241181331}" dt="2024-04-17T16:49:14.448" v="5686"/>
          <ac:spMkLst>
            <pc:docMk/>
            <pc:sldMk cId="3442884233" sldId="293"/>
            <ac:spMk id="111" creationId="{24D9429C-9991-DFB2-6221-6E4F91974FB5}"/>
          </ac:spMkLst>
        </pc:spChg>
        <pc:spChg chg="mod">
          <ac:chgData name="Anjum Afrooz Shaik" userId="81d90087d1904307" providerId="LiveId" clId="{DC6EF5DF-D52E-4D4D-8C25-AFE241181331}" dt="2024-04-17T16:49:14.448" v="5686"/>
          <ac:spMkLst>
            <pc:docMk/>
            <pc:sldMk cId="3442884233" sldId="293"/>
            <ac:spMk id="112" creationId="{E4823497-D9E9-3FD5-2750-8EDA738E2F18}"/>
          </ac:spMkLst>
        </pc:spChg>
        <pc:spChg chg="mod">
          <ac:chgData name="Anjum Afrooz Shaik" userId="81d90087d1904307" providerId="LiveId" clId="{DC6EF5DF-D52E-4D4D-8C25-AFE241181331}" dt="2024-04-17T16:49:14.448" v="5686"/>
          <ac:spMkLst>
            <pc:docMk/>
            <pc:sldMk cId="3442884233" sldId="293"/>
            <ac:spMk id="113" creationId="{A264DC52-C2EF-8FA3-C55E-04A500A2EDDA}"/>
          </ac:spMkLst>
        </pc:spChg>
        <pc:spChg chg="mod">
          <ac:chgData name="Anjum Afrooz Shaik" userId="81d90087d1904307" providerId="LiveId" clId="{DC6EF5DF-D52E-4D4D-8C25-AFE241181331}" dt="2024-04-17T16:49:14.448" v="5686"/>
          <ac:spMkLst>
            <pc:docMk/>
            <pc:sldMk cId="3442884233" sldId="293"/>
            <ac:spMk id="114" creationId="{953136B7-3103-9731-C1D1-EC7E687F8C0D}"/>
          </ac:spMkLst>
        </pc:spChg>
        <pc:spChg chg="mod">
          <ac:chgData name="Anjum Afrooz Shaik" userId="81d90087d1904307" providerId="LiveId" clId="{DC6EF5DF-D52E-4D4D-8C25-AFE241181331}" dt="2024-04-17T16:49:14.448" v="5686"/>
          <ac:spMkLst>
            <pc:docMk/>
            <pc:sldMk cId="3442884233" sldId="293"/>
            <ac:spMk id="115" creationId="{84EB7372-B1F2-F6AC-E002-7AD94665D213}"/>
          </ac:spMkLst>
        </pc:spChg>
        <pc:spChg chg="mod">
          <ac:chgData name="Anjum Afrooz Shaik" userId="81d90087d1904307" providerId="LiveId" clId="{DC6EF5DF-D52E-4D4D-8C25-AFE241181331}" dt="2024-04-17T16:49:14.448" v="5686"/>
          <ac:spMkLst>
            <pc:docMk/>
            <pc:sldMk cId="3442884233" sldId="293"/>
            <ac:spMk id="116" creationId="{CED77002-DCA6-883D-69E6-9918A3AF7F60}"/>
          </ac:spMkLst>
        </pc:spChg>
        <pc:spChg chg="mod">
          <ac:chgData name="Anjum Afrooz Shaik" userId="81d90087d1904307" providerId="LiveId" clId="{DC6EF5DF-D52E-4D4D-8C25-AFE241181331}" dt="2024-04-17T16:49:14.448" v="5686"/>
          <ac:spMkLst>
            <pc:docMk/>
            <pc:sldMk cId="3442884233" sldId="293"/>
            <ac:spMk id="117" creationId="{AF1AD6CA-79F8-F2F6-5ED1-EB038BE6173B}"/>
          </ac:spMkLst>
        </pc:spChg>
        <pc:spChg chg="add mod">
          <ac:chgData name="Anjum Afrooz Shaik" userId="81d90087d1904307" providerId="LiveId" clId="{DC6EF5DF-D52E-4D4D-8C25-AFE241181331}" dt="2024-04-17T16:49:14.448" v="5686"/>
          <ac:spMkLst>
            <pc:docMk/>
            <pc:sldMk cId="3442884233" sldId="293"/>
            <ac:spMk id="185" creationId="{0E17A606-29F1-34F7-519C-863D0F47844D}"/>
          </ac:spMkLst>
        </pc:spChg>
        <pc:grpChg chg="add mod">
          <ac:chgData name="Anjum Afrooz Shaik" userId="81d90087d1904307" providerId="LiveId" clId="{DC6EF5DF-D52E-4D4D-8C25-AFE241181331}" dt="2024-04-17T16:49:14.448" v="5686"/>
          <ac:grpSpMkLst>
            <pc:docMk/>
            <pc:sldMk cId="3442884233" sldId="293"/>
            <ac:grpSpMk id="6" creationId="{38979857-18C6-713A-20F4-39F2871F717C}"/>
          </ac:grpSpMkLst>
        </pc:grpChg>
        <pc:grpChg chg="mod">
          <ac:chgData name="Anjum Afrooz Shaik" userId="81d90087d1904307" providerId="LiveId" clId="{DC6EF5DF-D52E-4D4D-8C25-AFE241181331}" dt="2024-04-17T16:49:14.448" v="5686"/>
          <ac:grpSpMkLst>
            <pc:docMk/>
            <pc:sldMk cId="3442884233" sldId="293"/>
            <ac:grpSpMk id="8" creationId="{1FB07C7A-6823-042F-F4BC-4DD4877AC872}"/>
          </ac:grpSpMkLst>
        </pc:grpChg>
        <pc:grpChg chg="add mod">
          <ac:chgData name="Anjum Afrooz Shaik" userId="81d90087d1904307" providerId="LiveId" clId="{DC6EF5DF-D52E-4D4D-8C25-AFE241181331}" dt="2024-04-17T16:49:14.448" v="5686"/>
          <ac:grpSpMkLst>
            <pc:docMk/>
            <pc:sldMk cId="3442884233" sldId="293"/>
            <ac:grpSpMk id="95" creationId="{F0D3702F-5D07-0AFC-3B26-1CD2191C633D}"/>
          </ac:grpSpMkLst>
        </pc:grpChg>
        <pc:grpChg chg="mod">
          <ac:chgData name="Anjum Afrooz Shaik" userId="81d90087d1904307" providerId="LiveId" clId="{DC6EF5DF-D52E-4D4D-8C25-AFE241181331}" dt="2024-04-17T16:49:14.448" v="5686"/>
          <ac:grpSpMkLst>
            <pc:docMk/>
            <pc:sldMk cId="3442884233" sldId="293"/>
            <ac:grpSpMk id="97" creationId="{D70900E1-1E18-66FB-D03B-67E18F5A9538}"/>
          </ac:grpSpMkLst>
        </pc:grpChg>
        <pc:picChg chg="add mod">
          <ac:chgData name="Anjum Afrooz Shaik" userId="81d90087d1904307" providerId="LiveId" clId="{DC6EF5DF-D52E-4D4D-8C25-AFE241181331}" dt="2024-04-17T16:49:14.448" v="5686"/>
          <ac:picMkLst>
            <pc:docMk/>
            <pc:sldMk cId="3442884233" sldId="293"/>
            <ac:picMk id="5" creationId="{14BBCA0F-877E-861C-FA04-EF19D67A858C}"/>
          </ac:picMkLst>
        </pc:picChg>
        <pc:cxnChg chg="mod">
          <ac:chgData name="Anjum Afrooz Shaik" userId="81d90087d1904307" providerId="LiveId" clId="{DC6EF5DF-D52E-4D4D-8C25-AFE241181331}" dt="2024-04-17T16:49:14.448" v="5686"/>
          <ac:cxnSpMkLst>
            <pc:docMk/>
            <pc:sldMk cId="3442884233" sldId="293"/>
            <ac:cxnSpMk id="29" creationId="{2FC05FE5-F170-34E5-EE9D-00BAAFCE9D89}"/>
          </ac:cxnSpMkLst>
        </pc:cxnChg>
        <pc:cxnChg chg="mod">
          <ac:chgData name="Anjum Afrooz Shaik" userId="81d90087d1904307" providerId="LiveId" clId="{DC6EF5DF-D52E-4D4D-8C25-AFE241181331}" dt="2024-04-17T16:49:14.448" v="5686"/>
          <ac:cxnSpMkLst>
            <pc:docMk/>
            <pc:sldMk cId="3442884233" sldId="293"/>
            <ac:cxnSpMk id="30" creationId="{A213B7D9-CC9E-35C1-57B1-21194C5F0392}"/>
          </ac:cxnSpMkLst>
        </pc:cxnChg>
        <pc:cxnChg chg="mod">
          <ac:chgData name="Anjum Afrooz Shaik" userId="81d90087d1904307" providerId="LiveId" clId="{DC6EF5DF-D52E-4D4D-8C25-AFE241181331}" dt="2024-04-17T16:49:14.448" v="5686"/>
          <ac:cxnSpMkLst>
            <pc:docMk/>
            <pc:sldMk cId="3442884233" sldId="293"/>
            <ac:cxnSpMk id="31" creationId="{62135313-8CB3-7495-6ED8-9AEE3EB91A6A}"/>
          </ac:cxnSpMkLst>
        </pc:cxnChg>
        <pc:cxnChg chg="mod">
          <ac:chgData name="Anjum Afrooz Shaik" userId="81d90087d1904307" providerId="LiveId" clId="{DC6EF5DF-D52E-4D4D-8C25-AFE241181331}" dt="2024-04-17T16:49:14.448" v="5686"/>
          <ac:cxnSpMkLst>
            <pc:docMk/>
            <pc:sldMk cId="3442884233" sldId="293"/>
            <ac:cxnSpMk id="32" creationId="{CB6B3FF4-DBA1-DE6F-A0CB-D9BE7B378C0C}"/>
          </ac:cxnSpMkLst>
        </pc:cxnChg>
        <pc:cxnChg chg="mod">
          <ac:chgData name="Anjum Afrooz Shaik" userId="81d90087d1904307" providerId="LiveId" clId="{DC6EF5DF-D52E-4D4D-8C25-AFE241181331}" dt="2024-04-17T16:49:14.448" v="5686"/>
          <ac:cxnSpMkLst>
            <pc:docMk/>
            <pc:sldMk cId="3442884233" sldId="293"/>
            <ac:cxnSpMk id="33" creationId="{70A12D80-0DB9-0CF4-54A9-C2816EE70317}"/>
          </ac:cxnSpMkLst>
        </pc:cxnChg>
        <pc:cxnChg chg="mod">
          <ac:chgData name="Anjum Afrooz Shaik" userId="81d90087d1904307" providerId="LiveId" clId="{DC6EF5DF-D52E-4D4D-8C25-AFE241181331}" dt="2024-04-17T16:49:14.448" v="5686"/>
          <ac:cxnSpMkLst>
            <pc:docMk/>
            <pc:sldMk cId="3442884233" sldId="293"/>
            <ac:cxnSpMk id="34" creationId="{28120FC3-6B3A-D486-2277-1D8D903FB98D}"/>
          </ac:cxnSpMkLst>
        </pc:cxnChg>
        <pc:cxnChg chg="mod">
          <ac:chgData name="Anjum Afrooz Shaik" userId="81d90087d1904307" providerId="LiveId" clId="{DC6EF5DF-D52E-4D4D-8C25-AFE241181331}" dt="2024-04-17T16:49:14.448" v="5686"/>
          <ac:cxnSpMkLst>
            <pc:docMk/>
            <pc:sldMk cId="3442884233" sldId="293"/>
            <ac:cxnSpMk id="35" creationId="{D332326A-0B72-740C-B7AB-38F763DCDF38}"/>
          </ac:cxnSpMkLst>
        </pc:cxnChg>
        <pc:cxnChg chg="mod">
          <ac:chgData name="Anjum Afrooz Shaik" userId="81d90087d1904307" providerId="LiveId" clId="{DC6EF5DF-D52E-4D4D-8C25-AFE241181331}" dt="2024-04-17T16:49:14.448" v="5686"/>
          <ac:cxnSpMkLst>
            <pc:docMk/>
            <pc:sldMk cId="3442884233" sldId="293"/>
            <ac:cxnSpMk id="36" creationId="{A9680182-8B5D-B0A5-E79F-81D24D152725}"/>
          </ac:cxnSpMkLst>
        </pc:cxnChg>
        <pc:cxnChg chg="mod">
          <ac:chgData name="Anjum Afrooz Shaik" userId="81d90087d1904307" providerId="LiveId" clId="{DC6EF5DF-D52E-4D4D-8C25-AFE241181331}" dt="2024-04-17T16:49:14.448" v="5686"/>
          <ac:cxnSpMkLst>
            <pc:docMk/>
            <pc:sldMk cId="3442884233" sldId="293"/>
            <ac:cxnSpMk id="37" creationId="{A6C062F6-66B5-359E-DBF9-738764EEAFEF}"/>
          </ac:cxnSpMkLst>
        </pc:cxnChg>
        <pc:cxnChg chg="mod">
          <ac:chgData name="Anjum Afrooz Shaik" userId="81d90087d1904307" providerId="LiveId" clId="{DC6EF5DF-D52E-4D4D-8C25-AFE241181331}" dt="2024-04-17T16:49:14.448" v="5686"/>
          <ac:cxnSpMkLst>
            <pc:docMk/>
            <pc:sldMk cId="3442884233" sldId="293"/>
            <ac:cxnSpMk id="38" creationId="{F3586892-BCF3-0703-CAB2-E324933DDFF7}"/>
          </ac:cxnSpMkLst>
        </pc:cxnChg>
        <pc:cxnChg chg="mod">
          <ac:chgData name="Anjum Afrooz Shaik" userId="81d90087d1904307" providerId="LiveId" clId="{DC6EF5DF-D52E-4D4D-8C25-AFE241181331}" dt="2024-04-17T16:49:14.448" v="5686"/>
          <ac:cxnSpMkLst>
            <pc:docMk/>
            <pc:sldMk cId="3442884233" sldId="293"/>
            <ac:cxnSpMk id="39" creationId="{0F166C49-9DFF-999F-08EB-9C3AEA97FF0A}"/>
          </ac:cxnSpMkLst>
        </pc:cxnChg>
        <pc:cxnChg chg="mod">
          <ac:chgData name="Anjum Afrooz Shaik" userId="81d90087d1904307" providerId="LiveId" clId="{DC6EF5DF-D52E-4D4D-8C25-AFE241181331}" dt="2024-04-17T16:49:14.448" v="5686"/>
          <ac:cxnSpMkLst>
            <pc:docMk/>
            <pc:sldMk cId="3442884233" sldId="293"/>
            <ac:cxnSpMk id="40" creationId="{7396DE0A-93D7-CA49-D667-63C75C77BB29}"/>
          </ac:cxnSpMkLst>
        </pc:cxnChg>
        <pc:cxnChg chg="mod">
          <ac:chgData name="Anjum Afrooz Shaik" userId="81d90087d1904307" providerId="LiveId" clId="{DC6EF5DF-D52E-4D4D-8C25-AFE241181331}" dt="2024-04-17T16:49:14.448" v="5686"/>
          <ac:cxnSpMkLst>
            <pc:docMk/>
            <pc:sldMk cId="3442884233" sldId="293"/>
            <ac:cxnSpMk id="41" creationId="{B795D4F2-359E-D2F3-DEBC-0EEDE7CF813A}"/>
          </ac:cxnSpMkLst>
        </pc:cxnChg>
        <pc:cxnChg chg="mod">
          <ac:chgData name="Anjum Afrooz Shaik" userId="81d90087d1904307" providerId="LiveId" clId="{DC6EF5DF-D52E-4D4D-8C25-AFE241181331}" dt="2024-04-17T16:49:14.448" v="5686"/>
          <ac:cxnSpMkLst>
            <pc:docMk/>
            <pc:sldMk cId="3442884233" sldId="293"/>
            <ac:cxnSpMk id="42" creationId="{B9704D28-EE2F-7F50-5D0A-5AB85BA0F50D}"/>
          </ac:cxnSpMkLst>
        </pc:cxnChg>
        <pc:cxnChg chg="mod">
          <ac:chgData name="Anjum Afrooz Shaik" userId="81d90087d1904307" providerId="LiveId" clId="{DC6EF5DF-D52E-4D4D-8C25-AFE241181331}" dt="2024-04-17T16:49:14.448" v="5686"/>
          <ac:cxnSpMkLst>
            <pc:docMk/>
            <pc:sldMk cId="3442884233" sldId="293"/>
            <ac:cxnSpMk id="43" creationId="{489AD5F2-EFBD-9C93-FCF6-599A8DDD36AC}"/>
          </ac:cxnSpMkLst>
        </pc:cxnChg>
        <pc:cxnChg chg="mod">
          <ac:chgData name="Anjum Afrooz Shaik" userId="81d90087d1904307" providerId="LiveId" clId="{DC6EF5DF-D52E-4D4D-8C25-AFE241181331}" dt="2024-04-17T16:49:14.448" v="5686"/>
          <ac:cxnSpMkLst>
            <pc:docMk/>
            <pc:sldMk cId="3442884233" sldId="293"/>
            <ac:cxnSpMk id="44" creationId="{8ACE1A78-5A4D-A098-52F3-A399933A7C52}"/>
          </ac:cxnSpMkLst>
        </pc:cxnChg>
        <pc:cxnChg chg="mod">
          <ac:chgData name="Anjum Afrooz Shaik" userId="81d90087d1904307" providerId="LiveId" clId="{DC6EF5DF-D52E-4D4D-8C25-AFE241181331}" dt="2024-04-17T16:49:14.448" v="5686"/>
          <ac:cxnSpMkLst>
            <pc:docMk/>
            <pc:sldMk cId="3442884233" sldId="293"/>
            <ac:cxnSpMk id="45" creationId="{0F6611D7-3AAC-C925-BA2F-779D04573C6B}"/>
          </ac:cxnSpMkLst>
        </pc:cxnChg>
        <pc:cxnChg chg="mod">
          <ac:chgData name="Anjum Afrooz Shaik" userId="81d90087d1904307" providerId="LiveId" clId="{DC6EF5DF-D52E-4D4D-8C25-AFE241181331}" dt="2024-04-17T16:49:14.448" v="5686"/>
          <ac:cxnSpMkLst>
            <pc:docMk/>
            <pc:sldMk cId="3442884233" sldId="293"/>
            <ac:cxnSpMk id="46" creationId="{7EC85F8F-BAA9-C5FF-F0DE-8E84169DAB0E}"/>
          </ac:cxnSpMkLst>
        </pc:cxnChg>
        <pc:cxnChg chg="mod">
          <ac:chgData name="Anjum Afrooz Shaik" userId="81d90087d1904307" providerId="LiveId" clId="{DC6EF5DF-D52E-4D4D-8C25-AFE241181331}" dt="2024-04-17T16:49:14.448" v="5686"/>
          <ac:cxnSpMkLst>
            <pc:docMk/>
            <pc:sldMk cId="3442884233" sldId="293"/>
            <ac:cxnSpMk id="47" creationId="{A47E5C37-5072-E9D6-F69B-A3F8F6BEBE3D}"/>
          </ac:cxnSpMkLst>
        </pc:cxnChg>
        <pc:cxnChg chg="mod">
          <ac:chgData name="Anjum Afrooz Shaik" userId="81d90087d1904307" providerId="LiveId" clId="{DC6EF5DF-D52E-4D4D-8C25-AFE241181331}" dt="2024-04-17T16:49:14.448" v="5686"/>
          <ac:cxnSpMkLst>
            <pc:docMk/>
            <pc:sldMk cId="3442884233" sldId="293"/>
            <ac:cxnSpMk id="48" creationId="{859F7822-F6A3-1F24-F25D-C82B757E8FCC}"/>
          </ac:cxnSpMkLst>
        </pc:cxnChg>
        <pc:cxnChg chg="mod">
          <ac:chgData name="Anjum Afrooz Shaik" userId="81d90087d1904307" providerId="LiveId" clId="{DC6EF5DF-D52E-4D4D-8C25-AFE241181331}" dt="2024-04-17T16:49:14.448" v="5686"/>
          <ac:cxnSpMkLst>
            <pc:docMk/>
            <pc:sldMk cId="3442884233" sldId="293"/>
            <ac:cxnSpMk id="49" creationId="{C07514FB-1EBD-B3D3-A614-F5D539B1F8E1}"/>
          </ac:cxnSpMkLst>
        </pc:cxnChg>
        <pc:cxnChg chg="mod">
          <ac:chgData name="Anjum Afrooz Shaik" userId="81d90087d1904307" providerId="LiveId" clId="{DC6EF5DF-D52E-4D4D-8C25-AFE241181331}" dt="2024-04-17T16:49:14.448" v="5686"/>
          <ac:cxnSpMkLst>
            <pc:docMk/>
            <pc:sldMk cId="3442884233" sldId="293"/>
            <ac:cxnSpMk id="50" creationId="{E9AAD924-A217-790C-01B2-2AF32FA484C5}"/>
          </ac:cxnSpMkLst>
        </pc:cxnChg>
        <pc:cxnChg chg="mod">
          <ac:chgData name="Anjum Afrooz Shaik" userId="81d90087d1904307" providerId="LiveId" clId="{DC6EF5DF-D52E-4D4D-8C25-AFE241181331}" dt="2024-04-17T16:49:14.448" v="5686"/>
          <ac:cxnSpMkLst>
            <pc:docMk/>
            <pc:sldMk cId="3442884233" sldId="293"/>
            <ac:cxnSpMk id="51" creationId="{F34B29E6-DD0A-9B03-1935-CC59B99F6C53}"/>
          </ac:cxnSpMkLst>
        </pc:cxnChg>
        <pc:cxnChg chg="mod">
          <ac:chgData name="Anjum Afrooz Shaik" userId="81d90087d1904307" providerId="LiveId" clId="{DC6EF5DF-D52E-4D4D-8C25-AFE241181331}" dt="2024-04-17T16:49:14.448" v="5686"/>
          <ac:cxnSpMkLst>
            <pc:docMk/>
            <pc:sldMk cId="3442884233" sldId="293"/>
            <ac:cxnSpMk id="52" creationId="{365FA99B-FF75-77E9-DC2F-4D3E2673E83F}"/>
          </ac:cxnSpMkLst>
        </pc:cxnChg>
        <pc:cxnChg chg="mod">
          <ac:chgData name="Anjum Afrooz Shaik" userId="81d90087d1904307" providerId="LiveId" clId="{DC6EF5DF-D52E-4D4D-8C25-AFE241181331}" dt="2024-04-17T16:49:14.448" v="5686"/>
          <ac:cxnSpMkLst>
            <pc:docMk/>
            <pc:sldMk cId="3442884233" sldId="293"/>
            <ac:cxnSpMk id="53" creationId="{DB44F89E-5608-1B17-5122-179F5422BDE4}"/>
          </ac:cxnSpMkLst>
        </pc:cxnChg>
        <pc:cxnChg chg="mod">
          <ac:chgData name="Anjum Afrooz Shaik" userId="81d90087d1904307" providerId="LiveId" clId="{DC6EF5DF-D52E-4D4D-8C25-AFE241181331}" dt="2024-04-17T16:49:14.448" v="5686"/>
          <ac:cxnSpMkLst>
            <pc:docMk/>
            <pc:sldMk cId="3442884233" sldId="293"/>
            <ac:cxnSpMk id="54" creationId="{FC1C2FC6-4160-770A-03A9-71F808745C90}"/>
          </ac:cxnSpMkLst>
        </pc:cxnChg>
        <pc:cxnChg chg="mod">
          <ac:chgData name="Anjum Afrooz Shaik" userId="81d90087d1904307" providerId="LiveId" clId="{DC6EF5DF-D52E-4D4D-8C25-AFE241181331}" dt="2024-04-17T16:49:14.448" v="5686"/>
          <ac:cxnSpMkLst>
            <pc:docMk/>
            <pc:sldMk cId="3442884233" sldId="293"/>
            <ac:cxnSpMk id="55" creationId="{EBC4B41A-DB61-11C8-6ACC-CE9ADB4614F3}"/>
          </ac:cxnSpMkLst>
        </pc:cxnChg>
        <pc:cxnChg chg="mod">
          <ac:chgData name="Anjum Afrooz Shaik" userId="81d90087d1904307" providerId="LiveId" clId="{DC6EF5DF-D52E-4D4D-8C25-AFE241181331}" dt="2024-04-17T16:49:14.448" v="5686"/>
          <ac:cxnSpMkLst>
            <pc:docMk/>
            <pc:sldMk cId="3442884233" sldId="293"/>
            <ac:cxnSpMk id="56" creationId="{B42FEE57-904D-E343-B1D4-FB934C00CECA}"/>
          </ac:cxnSpMkLst>
        </pc:cxnChg>
        <pc:cxnChg chg="mod">
          <ac:chgData name="Anjum Afrooz Shaik" userId="81d90087d1904307" providerId="LiveId" clId="{DC6EF5DF-D52E-4D4D-8C25-AFE241181331}" dt="2024-04-17T16:49:14.448" v="5686"/>
          <ac:cxnSpMkLst>
            <pc:docMk/>
            <pc:sldMk cId="3442884233" sldId="293"/>
            <ac:cxnSpMk id="57" creationId="{C872A912-05A5-B48F-0593-37CB43857E34}"/>
          </ac:cxnSpMkLst>
        </pc:cxnChg>
        <pc:cxnChg chg="mod">
          <ac:chgData name="Anjum Afrooz Shaik" userId="81d90087d1904307" providerId="LiveId" clId="{DC6EF5DF-D52E-4D4D-8C25-AFE241181331}" dt="2024-04-17T16:49:14.448" v="5686"/>
          <ac:cxnSpMkLst>
            <pc:docMk/>
            <pc:sldMk cId="3442884233" sldId="293"/>
            <ac:cxnSpMk id="58" creationId="{861D5C9A-08E6-6B4E-B6FD-3B65915F57A7}"/>
          </ac:cxnSpMkLst>
        </pc:cxnChg>
        <pc:cxnChg chg="mod">
          <ac:chgData name="Anjum Afrooz Shaik" userId="81d90087d1904307" providerId="LiveId" clId="{DC6EF5DF-D52E-4D4D-8C25-AFE241181331}" dt="2024-04-17T16:49:14.448" v="5686"/>
          <ac:cxnSpMkLst>
            <pc:docMk/>
            <pc:sldMk cId="3442884233" sldId="293"/>
            <ac:cxnSpMk id="59" creationId="{CFB2ED1D-2D67-2523-7DAA-C50BEEC75EB0}"/>
          </ac:cxnSpMkLst>
        </pc:cxnChg>
        <pc:cxnChg chg="mod">
          <ac:chgData name="Anjum Afrooz Shaik" userId="81d90087d1904307" providerId="LiveId" clId="{DC6EF5DF-D52E-4D4D-8C25-AFE241181331}" dt="2024-04-17T16:49:14.448" v="5686"/>
          <ac:cxnSpMkLst>
            <pc:docMk/>
            <pc:sldMk cId="3442884233" sldId="293"/>
            <ac:cxnSpMk id="60" creationId="{23F4514A-7219-EB13-4576-79DC41876A48}"/>
          </ac:cxnSpMkLst>
        </pc:cxnChg>
        <pc:cxnChg chg="mod">
          <ac:chgData name="Anjum Afrooz Shaik" userId="81d90087d1904307" providerId="LiveId" clId="{DC6EF5DF-D52E-4D4D-8C25-AFE241181331}" dt="2024-04-17T16:49:14.448" v="5686"/>
          <ac:cxnSpMkLst>
            <pc:docMk/>
            <pc:sldMk cId="3442884233" sldId="293"/>
            <ac:cxnSpMk id="61" creationId="{D1020F54-7260-09ED-0E62-53054D400C33}"/>
          </ac:cxnSpMkLst>
        </pc:cxnChg>
        <pc:cxnChg chg="mod">
          <ac:chgData name="Anjum Afrooz Shaik" userId="81d90087d1904307" providerId="LiveId" clId="{DC6EF5DF-D52E-4D4D-8C25-AFE241181331}" dt="2024-04-17T16:49:14.448" v="5686"/>
          <ac:cxnSpMkLst>
            <pc:docMk/>
            <pc:sldMk cId="3442884233" sldId="293"/>
            <ac:cxnSpMk id="62" creationId="{FC8428D3-AB47-7964-5643-AB1E2731FE5A}"/>
          </ac:cxnSpMkLst>
        </pc:cxnChg>
        <pc:cxnChg chg="mod">
          <ac:chgData name="Anjum Afrooz Shaik" userId="81d90087d1904307" providerId="LiveId" clId="{DC6EF5DF-D52E-4D4D-8C25-AFE241181331}" dt="2024-04-17T16:49:14.448" v="5686"/>
          <ac:cxnSpMkLst>
            <pc:docMk/>
            <pc:sldMk cId="3442884233" sldId="293"/>
            <ac:cxnSpMk id="63" creationId="{AF44CF47-BD35-AB86-5130-64B93E21C9DD}"/>
          </ac:cxnSpMkLst>
        </pc:cxnChg>
        <pc:cxnChg chg="mod">
          <ac:chgData name="Anjum Afrooz Shaik" userId="81d90087d1904307" providerId="LiveId" clId="{DC6EF5DF-D52E-4D4D-8C25-AFE241181331}" dt="2024-04-17T16:49:14.448" v="5686"/>
          <ac:cxnSpMkLst>
            <pc:docMk/>
            <pc:sldMk cId="3442884233" sldId="293"/>
            <ac:cxnSpMk id="64" creationId="{8999E7CF-850E-689C-9A6C-C08D16A96CDD}"/>
          </ac:cxnSpMkLst>
        </pc:cxnChg>
        <pc:cxnChg chg="mod">
          <ac:chgData name="Anjum Afrooz Shaik" userId="81d90087d1904307" providerId="LiveId" clId="{DC6EF5DF-D52E-4D4D-8C25-AFE241181331}" dt="2024-04-17T16:49:14.448" v="5686"/>
          <ac:cxnSpMkLst>
            <pc:docMk/>
            <pc:sldMk cId="3442884233" sldId="293"/>
            <ac:cxnSpMk id="65" creationId="{F92C7A6D-1742-011B-1630-0851457A45BF}"/>
          </ac:cxnSpMkLst>
        </pc:cxnChg>
        <pc:cxnChg chg="mod">
          <ac:chgData name="Anjum Afrooz Shaik" userId="81d90087d1904307" providerId="LiveId" clId="{DC6EF5DF-D52E-4D4D-8C25-AFE241181331}" dt="2024-04-17T16:49:14.448" v="5686"/>
          <ac:cxnSpMkLst>
            <pc:docMk/>
            <pc:sldMk cId="3442884233" sldId="293"/>
            <ac:cxnSpMk id="66" creationId="{4EC4CE81-57A5-9844-3298-68CB1E90D82D}"/>
          </ac:cxnSpMkLst>
        </pc:cxnChg>
        <pc:cxnChg chg="mod">
          <ac:chgData name="Anjum Afrooz Shaik" userId="81d90087d1904307" providerId="LiveId" clId="{DC6EF5DF-D52E-4D4D-8C25-AFE241181331}" dt="2024-04-17T16:49:14.448" v="5686"/>
          <ac:cxnSpMkLst>
            <pc:docMk/>
            <pc:sldMk cId="3442884233" sldId="293"/>
            <ac:cxnSpMk id="67" creationId="{FBDB860C-9C84-3ECD-6AA5-BB8776A5208E}"/>
          </ac:cxnSpMkLst>
        </pc:cxnChg>
        <pc:cxnChg chg="mod">
          <ac:chgData name="Anjum Afrooz Shaik" userId="81d90087d1904307" providerId="LiveId" clId="{DC6EF5DF-D52E-4D4D-8C25-AFE241181331}" dt="2024-04-17T16:49:14.448" v="5686"/>
          <ac:cxnSpMkLst>
            <pc:docMk/>
            <pc:sldMk cId="3442884233" sldId="293"/>
            <ac:cxnSpMk id="68" creationId="{FF66E4BB-07C2-4D56-1F7B-28DD7FF23301}"/>
          </ac:cxnSpMkLst>
        </pc:cxnChg>
        <pc:cxnChg chg="mod">
          <ac:chgData name="Anjum Afrooz Shaik" userId="81d90087d1904307" providerId="LiveId" clId="{DC6EF5DF-D52E-4D4D-8C25-AFE241181331}" dt="2024-04-17T16:49:14.448" v="5686"/>
          <ac:cxnSpMkLst>
            <pc:docMk/>
            <pc:sldMk cId="3442884233" sldId="293"/>
            <ac:cxnSpMk id="69" creationId="{37ADDF26-84DC-B2E5-EFDB-0B5F59E739F4}"/>
          </ac:cxnSpMkLst>
        </pc:cxnChg>
        <pc:cxnChg chg="mod">
          <ac:chgData name="Anjum Afrooz Shaik" userId="81d90087d1904307" providerId="LiveId" clId="{DC6EF5DF-D52E-4D4D-8C25-AFE241181331}" dt="2024-04-17T16:49:14.448" v="5686"/>
          <ac:cxnSpMkLst>
            <pc:docMk/>
            <pc:sldMk cId="3442884233" sldId="293"/>
            <ac:cxnSpMk id="70" creationId="{80B79289-0C79-F9B3-E3D4-28DF0913AA98}"/>
          </ac:cxnSpMkLst>
        </pc:cxnChg>
        <pc:cxnChg chg="mod">
          <ac:chgData name="Anjum Afrooz Shaik" userId="81d90087d1904307" providerId="LiveId" clId="{DC6EF5DF-D52E-4D4D-8C25-AFE241181331}" dt="2024-04-17T16:49:14.448" v="5686"/>
          <ac:cxnSpMkLst>
            <pc:docMk/>
            <pc:sldMk cId="3442884233" sldId="293"/>
            <ac:cxnSpMk id="71" creationId="{EED83D6B-A064-AB15-22A8-065AD9A9653D}"/>
          </ac:cxnSpMkLst>
        </pc:cxnChg>
        <pc:cxnChg chg="mod">
          <ac:chgData name="Anjum Afrooz Shaik" userId="81d90087d1904307" providerId="LiveId" clId="{DC6EF5DF-D52E-4D4D-8C25-AFE241181331}" dt="2024-04-17T16:49:14.448" v="5686"/>
          <ac:cxnSpMkLst>
            <pc:docMk/>
            <pc:sldMk cId="3442884233" sldId="293"/>
            <ac:cxnSpMk id="72" creationId="{D08EF758-A042-6953-4DDE-D3BA37D32186}"/>
          </ac:cxnSpMkLst>
        </pc:cxnChg>
        <pc:cxnChg chg="mod">
          <ac:chgData name="Anjum Afrooz Shaik" userId="81d90087d1904307" providerId="LiveId" clId="{DC6EF5DF-D52E-4D4D-8C25-AFE241181331}" dt="2024-04-17T16:49:14.448" v="5686"/>
          <ac:cxnSpMkLst>
            <pc:docMk/>
            <pc:sldMk cId="3442884233" sldId="293"/>
            <ac:cxnSpMk id="73" creationId="{DBE163FB-A8A4-A70B-1AF4-ECBB234C9CFC}"/>
          </ac:cxnSpMkLst>
        </pc:cxnChg>
        <pc:cxnChg chg="mod">
          <ac:chgData name="Anjum Afrooz Shaik" userId="81d90087d1904307" providerId="LiveId" clId="{DC6EF5DF-D52E-4D4D-8C25-AFE241181331}" dt="2024-04-17T16:49:14.448" v="5686"/>
          <ac:cxnSpMkLst>
            <pc:docMk/>
            <pc:sldMk cId="3442884233" sldId="293"/>
            <ac:cxnSpMk id="74" creationId="{5EC1E2DF-3294-ADD9-DE1C-FD22B0C28E6F}"/>
          </ac:cxnSpMkLst>
        </pc:cxnChg>
        <pc:cxnChg chg="mod">
          <ac:chgData name="Anjum Afrooz Shaik" userId="81d90087d1904307" providerId="LiveId" clId="{DC6EF5DF-D52E-4D4D-8C25-AFE241181331}" dt="2024-04-17T16:49:14.448" v="5686"/>
          <ac:cxnSpMkLst>
            <pc:docMk/>
            <pc:sldMk cId="3442884233" sldId="293"/>
            <ac:cxnSpMk id="75" creationId="{06E45040-ED76-5DE1-8079-9A15C63D1246}"/>
          </ac:cxnSpMkLst>
        </pc:cxnChg>
        <pc:cxnChg chg="mod">
          <ac:chgData name="Anjum Afrooz Shaik" userId="81d90087d1904307" providerId="LiveId" clId="{DC6EF5DF-D52E-4D4D-8C25-AFE241181331}" dt="2024-04-17T16:49:14.448" v="5686"/>
          <ac:cxnSpMkLst>
            <pc:docMk/>
            <pc:sldMk cId="3442884233" sldId="293"/>
            <ac:cxnSpMk id="76" creationId="{DB086F24-8C42-C8FC-8DAE-66FCC1C8FCE3}"/>
          </ac:cxnSpMkLst>
        </pc:cxnChg>
        <pc:cxnChg chg="mod">
          <ac:chgData name="Anjum Afrooz Shaik" userId="81d90087d1904307" providerId="LiveId" clId="{DC6EF5DF-D52E-4D4D-8C25-AFE241181331}" dt="2024-04-17T16:49:14.448" v="5686"/>
          <ac:cxnSpMkLst>
            <pc:docMk/>
            <pc:sldMk cId="3442884233" sldId="293"/>
            <ac:cxnSpMk id="77" creationId="{92669322-5C72-873E-A456-5023EC29720B}"/>
          </ac:cxnSpMkLst>
        </pc:cxnChg>
        <pc:cxnChg chg="mod">
          <ac:chgData name="Anjum Afrooz Shaik" userId="81d90087d1904307" providerId="LiveId" clId="{DC6EF5DF-D52E-4D4D-8C25-AFE241181331}" dt="2024-04-17T16:49:14.448" v="5686"/>
          <ac:cxnSpMkLst>
            <pc:docMk/>
            <pc:sldMk cId="3442884233" sldId="293"/>
            <ac:cxnSpMk id="78" creationId="{1548FCB8-F7EC-C8B6-5D50-8B01EB749E8C}"/>
          </ac:cxnSpMkLst>
        </pc:cxnChg>
        <pc:cxnChg chg="mod">
          <ac:chgData name="Anjum Afrooz Shaik" userId="81d90087d1904307" providerId="LiveId" clId="{DC6EF5DF-D52E-4D4D-8C25-AFE241181331}" dt="2024-04-17T16:49:14.448" v="5686"/>
          <ac:cxnSpMkLst>
            <pc:docMk/>
            <pc:sldMk cId="3442884233" sldId="293"/>
            <ac:cxnSpMk id="79" creationId="{8AA54A97-9DDC-2100-FAE4-95B1834A1FE7}"/>
          </ac:cxnSpMkLst>
        </pc:cxnChg>
        <pc:cxnChg chg="mod">
          <ac:chgData name="Anjum Afrooz Shaik" userId="81d90087d1904307" providerId="LiveId" clId="{DC6EF5DF-D52E-4D4D-8C25-AFE241181331}" dt="2024-04-17T16:49:14.448" v="5686"/>
          <ac:cxnSpMkLst>
            <pc:docMk/>
            <pc:sldMk cId="3442884233" sldId="293"/>
            <ac:cxnSpMk id="80" creationId="{3810703C-92CA-A7F5-1424-E218A0DB6522}"/>
          </ac:cxnSpMkLst>
        </pc:cxnChg>
        <pc:cxnChg chg="mod">
          <ac:chgData name="Anjum Afrooz Shaik" userId="81d90087d1904307" providerId="LiveId" clId="{DC6EF5DF-D52E-4D4D-8C25-AFE241181331}" dt="2024-04-17T16:49:14.448" v="5686"/>
          <ac:cxnSpMkLst>
            <pc:docMk/>
            <pc:sldMk cId="3442884233" sldId="293"/>
            <ac:cxnSpMk id="81" creationId="{57D1C2D8-D320-EE77-9C1E-F669F75CE07F}"/>
          </ac:cxnSpMkLst>
        </pc:cxnChg>
        <pc:cxnChg chg="mod">
          <ac:chgData name="Anjum Afrooz Shaik" userId="81d90087d1904307" providerId="LiveId" clId="{DC6EF5DF-D52E-4D4D-8C25-AFE241181331}" dt="2024-04-17T16:49:14.448" v="5686"/>
          <ac:cxnSpMkLst>
            <pc:docMk/>
            <pc:sldMk cId="3442884233" sldId="293"/>
            <ac:cxnSpMk id="82" creationId="{CB703603-0992-BAFC-F7AF-35856636A536}"/>
          </ac:cxnSpMkLst>
        </pc:cxnChg>
        <pc:cxnChg chg="mod">
          <ac:chgData name="Anjum Afrooz Shaik" userId="81d90087d1904307" providerId="LiveId" clId="{DC6EF5DF-D52E-4D4D-8C25-AFE241181331}" dt="2024-04-17T16:49:14.448" v="5686"/>
          <ac:cxnSpMkLst>
            <pc:docMk/>
            <pc:sldMk cId="3442884233" sldId="293"/>
            <ac:cxnSpMk id="83" creationId="{D04A1D85-CD4C-82D2-F466-F7E2DADEAF1D}"/>
          </ac:cxnSpMkLst>
        </pc:cxnChg>
        <pc:cxnChg chg="mod">
          <ac:chgData name="Anjum Afrooz Shaik" userId="81d90087d1904307" providerId="LiveId" clId="{DC6EF5DF-D52E-4D4D-8C25-AFE241181331}" dt="2024-04-17T16:49:14.448" v="5686"/>
          <ac:cxnSpMkLst>
            <pc:docMk/>
            <pc:sldMk cId="3442884233" sldId="293"/>
            <ac:cxnSpMk id="84" creationId="{480D5D66-8B1C-27FD-FA5C-C21D8E1C426D}"/>
          </ac:cxnSpMkLst>
        </pc:cxnChg>
        <pc:cxnChg chg="mod">
          <ac:chgData name="Anjum Afrooz Shaik" userId="81d90087d1904307" providerId="LiveId" clId="{DC6EF5DF-D52E-4D4D-8C25-AFE241181331}" dt="2024-04-17T16:49:14.448" v="5686"/>
          <ac:cxnSpMkLst>
            <pc:docMk/>
            <pc:sldMk cId="3442884233" sldId="293"/>
            <ac:cxnSpMk id="85" creationId="{0D73AF16-A308-BE00-B00F-87AF0B3E1D29}"/>
          </ac:cxnSpMkLst>
        </pc:cxnChg>
        <pc:cxnChg chg="mod">
          <ac:chgData name="Anjum Afrooz Shaik" userId="81d90087d1904307" providerId="LiveId" clId="{DC6EF5DF-D52E-4D4D-8C25-AFE241181331}" dt="2024-04-17T16:49:14.448" v="5686"/>
          <ac:cxnSpMkLst>
            <pc:docMk/>
            <pc:sldMk cId="3442884233" sldId="293"/>
            <ac:cxnSpMk id="86" creationId="{563017DC-3D10-7202-3755-5182073C6148}"/>
          </ac:cxnSpMkLst>
        </pc:cxnChg>
        <pc:cxnChg chg="mod">
          <ac:chgData name="Anjum Afrooz Shaik" userId="81d90087d1904307" providerId="LiveId" clId="{DC6EF5DF-D52E-4D4D-8C25-AFE241181331}" dt="2024-04-17T16:49:14.448" v="5686"/>
          <ac:cxnSpMkLst>
            <pc:docMk/>
            <pc:sldMk cId="3442884233" sldId="293"/>
            <ac:cxnSpMk id="87" creationId="{462DE563-1463-CB3D-A3B9-E426F59AD85D}"/>
          </ac:cxnSpMkLst>
        </pc:cxnChg>
        <pc:cxnChg chg="mod">
          <ac:chgData name="Anjum Afrooz Shaik" userId="81d90087d1904307" providerId="LiveId" clId="{DC6EF5DF-D52E-4D4D-8C25-AFE241181331}" dt="2024-04-17T16:49:14.448" v="5686"/>
          <ac:cxnSpMkLst>
            <pc:docMk/>
            <pc:sldMk cId="3442884233" sldId="293"/>
            <ac:cxnSpMk id="88" creationId="{BC3E1040-B379-CA50-2189-2426139154B5}"/>
          </ac:cxnSpMkLst>
        </pc:cxnChg>
        <pc:cxnChg chg="mod">
          <ac:chgData name="Anjum Afrooz Shaik" userId="81d90087d1904307" providerId="LiveId" clId="{DC6EF5DF-D52E-4D4D-8C25-AFE241181331}" dt="2024-04-17T16:49:14.448" v="5686"/>
          <ac:cxnSpMkLst>
            <pc:docMk/>
            <pc:sldMk cId="3442884233" sldId="293"/>
            <ac:cxnSpMk id="89" creationId="{B73436E5-B584-26F2-F3C4-93EF3E779EE3}"/>
          </ac:cxnSpMkLst>
        </pc:cxnChg>
        <pc:cxnChg chg="mod">
          <ac:chgData name="Anjum Afrooz Shaik" userId="81d90087d1904307" providerId="LiveId" clId="{DC6EF5DF-D52E-4D4D-8C25-AFE241181331}" dt="2024-04-17T16:49:14.448" v="5686"/>
          <ac:cxnSpMkLst>
            <pc:docMk/>
            <pc:sldMk cId="3442884233" sldId="293"/>
            <ac:cxnSpMk id="90" creationId="{5DE1AD48-3513-BB85-09E8-E6C1932F932A}"/>
          </ac:cxnSpMkLst>
        </pc:cxnChg>
        <pc:cxnChg chg="mod">
          <ac:chgData name="Anjum Afrooz Shaik" userId="81d90087d1904307" providerId="LiveId" clId="{DC6EF5DF-D52E-4D4D-8C25-AFE241181331}" dt="2024-04-17T16:49:14.448" v="5686"/>
          <ac:cxnSpMkLst>
            <pc:docMk/>
            <pc:sldMk cId="3442884233" sldId="293"/>
            <ac:cxnSpMk id="91" creationId="{4A9BD2AF-5276-2536-01AD-EBD63E6E06E8}"/>
          </ac:cxnSpMkLst>
        </pc:cxnChg>
        <pc:cxnChg chg="mod">
          <ac:chgData name="Anjum Afrooz Shaik" userId="81d90087d1904307" providerId="LiveId" clId="{DC6EF5DF-D52E-4D4D-8C25-AFE241181331}" dt="2024-04-17T16:49:14.448" v="5686"/>
          <ac:cxnSpMkLst>
            <pc:docMk/>
            <pc:sldMk cId="3442884233" sldId="293"/>
            <ac:cxnSpMk id="92" creationId="{CA7E825A-7A53-FF17-7B93-5C182AA4001F}"/>
          </ac:cxnSpMkLst>
        </pc:cxnChg>
        <pc:cxnChg chg="mod">
          <ac:chgData name="Anjum Afrooz Shaik" userId="81d90087d1904307" providerId="LiveId" clId="{DC6EF5DF-D52E-4D4D-8C25-AFE241181331}" dt="2024-04-17T16:49:14.448" v="5686"/>
          <ac:cxnSpMkLst>
            <pc:docMk/>
            <pc:sldMk cId="3442884233" sldId="293"/>
            <ac:cxnSpMk id="93" creationId="{75C5120D-B33F-52AB-5A0A-9055AFF1D872}"/>
          </ac:cxnSpMkLst>
        </pc:cxnChg>
        <pc:cxnChg chg="mod">
          <ac:chgData name="Anjum Afrooz Shaik" userId="81d90087d1904307" providerId="LiveId" clId="{DC6EF5DF-D52E-4D4D-8C25-AFE241181331}" dt="2024-04-17T16:49:14.448" v="5686"/>
          <ac:cxnSpMkLst>
            <pc:docMk/>
            <pc:sldMk cId="3442884233" sldId="293"/>
            <ac:cxnSpMk id="94" creationId="{6EBFDBC7-551D-37B0-553E-F27ECCC8D6A0}"/>
          </ac:cxnSpMkLst>
        </pc:cxnChg>
        <pc:cxnChg chg="mod">
          <ac:chgData name="Anjum Afrooz Shaik" userId="81d90087d1904307" providerId="LiveId" clId="{DC6EF5DF-D52E-4D4D-8C25-AFE241181331}" dt="2024-04-17T16:49:14.448" v="5686"/>
          <ac:cxnSpMkLst>
            <pc:docMk/>
            <pc:sldMk cId="3442884233" sldId="293"/>
            <ac:cxnSpMk id="118" creationId="{89B0B3B7-EAFB-D25F-D2D1-3D8D0585BFB2}"/>
          </ac:cxnSpMkLst>
        </pc:cxnChg>
        <pc:cxnChg chg="mod">
          <ac:chgData name="Anjum Afrooz Shaik" userId="81d90087d1904307" providerId="LiveId" clId="{DC6EF5DF-D52E-4D4D-8C25-AFE241181331}" dt="2024-04-17T16:49:14.448" v="5686"/>
          <ac:cxnSpMkLst>
            <pc:docMk/>
            <pc:sldMk cId="3442884233" sldId="293"/>
            <ac:cxnSpMk id="119" creationId="{B2A58CA0-732D-1999-108C-95326300C952}"/>
          </ac:cxnSpMkLst>
        </pc:cxnChg>
        <pc:cxnChg chg="mod">
          <ac:chgData name="Anjum Afrooz Shaik" userId="81d90087d1904307" providerId="LiveId" clId="{DC6EF5DF-D52E-4D4D-8C25-AFE241181331}" dt="2024-04-17T16:49:14.448" v="5686"/>
          <ac:cxnSpMkLst>
            <pc:docMk/>
            <pc:sldMk cId="3442884233" sldId="293"/>
            <ac:cxnSpMk id="120" creationId="{F9D7D3E2-2D8F-50E4-DE10-AA35374C47FE}"/>
          </ac:cxnSpMkLst>
        </pc:cxnChg>
        <pc:cxnChg chg="mod">
          <ac:chgData name="Anjum Afrooz Shaik" userId="81d90087d1904307" providerId="LiveId" clId="{DC6EF5DF-D52E-4D4D-8C25-AFE241181331}" dt="2024-04-17T16:49:14.448" v="5686"/>
          <ac:cxnSpMkLst>
            <pc:docMk/>
            <pc:sldMk cId="3442884233" sldId="293"/>
            <ac:cxnSpMk id="121" creationId="{F4505C1D-AF47-FD33-78C7-279BBFFAF67E}"/>
          </ac:cxnSpMkLst>
        </pc:cxnChg>
        <pc:cxnChg chg="mod">
          <ac:chgData name="Anjum Afrooz Shaik" userId="81d90087d1904307" providerId="LiveId" clId="{DC6EF5DF-D52E-4D4D-8C25-AFE241181331}" dt="2024-04-17T16:49:14.448" v="5686"/>
          <ac:cxnSpMkLst>
            <pc:docMk/>
            <pc:sldMk cId="3442884233" sldId="293"/>
            <ac:cxnSpMk id="122" creationId="{572DBAA2-56FF-7943-C166-BF5056492ADC}"/>
          </ac:cxnSpMkLst>
        </pc:cxnChg>
        <pc:cxnChg chg="mod">
          <ac:chgData name="Anjum Afrooz Shaik" userId="81d90087d1904307" providerId="LiveId" clId="{DC6EF5DF-D52E-4D4D-8C25-AFE241181331}" dt="2024-04-17T16:49:14.448" v="5686"/>
          <ac:cxnSpMkLst>
            <pc:docMk/>
            <pc:sldMk cId="3442884233" sldId="293"/>
            <ac:cxnSpMk id="123" creationId="{F7EF9D6D-78FD-8540-F17B-457087E43B10}"/>
          </ac:cxnSpMkLst>
        </pc:cxnChg>
        <pc:cxnChg chg="mod">
          <ac:chgData name="Anjum Afrooz Shaik" userId="81d90087d1904307" providerId="LiveId" clId="{DC6EF5DF-D52E-4D4D-8C25-AFE241181331}" dt="2024-04-17T16:49:14.448" v="5686"/>
          <ac:cxnSpMkLst>
            <pc:docMk/>
            <pc:sldMk cId="3442884233" sldId="293"/>
            <ac:cxnSpMk id="124" creationId="{D8C210F9-5980-0C51-907F-643D84D11C54}"/>
          </ac:cxnSpMkLst>
        </pc:cxnChg>
        <pc:cxnChg chg="mod">
          <ac:chgData name="Anjum Afrooz Shaik" userId="81d90087d1904307" providerId="LiveId" clId="{DC6EF5DF-D52E-4D4D-8C25-AFE241181331}" dt="2024-04-17T16:49:14.448" v="5686"/>
          <ac:cxnSpMkLst>
            <pc:docMk/>
            <pc:sldMk cId="3442884233" sldId="293"/>
            <ac:cxnSpMk id="125" creationId="{D30F26A2-FBBD-8706-34CF-6847683D2926}"/>
          </ac:cxnSpMkLst>
        </pc:cxnChg>
        <pc:cxnChg chg="mod">
          <ac:chgData name="Anjum Afrooz Shaik" userId="81d90087d1904307" providerId="LiveId" clId="{DC6EF5DF-D52E-4D4D-8C25-AFE241181331}" dt="2024-04-17T16:49:14.448" v="5686"/>
          <ac:cxnSpMkLst>
            <pc:docMk/>
            <pc:sldMk cId="3442884233" sldId="293"/>
            <ac:cxnSpMk id="126" creationId="{B27F8F30-30E2-0335-424E-8972BF55239E}"/>
          </ac:cxnSpMkLst>
        </pc:cxnChg>
        <pc:cxnChg chg="mod">
          <ac:chgData name="Anjum Afrooz Shaik" userId="81d90087d1904307" providerId="LiveId" clId="{DC6EF5DF-D52E-4D4D-8C25-AFE241181331}" dt="2024-04-17T16:49:14.448" v="5686"/>
          <ac:cxnSpMkLst>
            <pc:docMk/>
            <pc:sldMk cId="3442884233" sldId="293"/>
            <ac:cxnSpMk id="127" creationId="{F38BE821-3A78-73AF-2310-E006602249D0}"/>
          </ac:cxnSpMkLst>
        </pc:cxnChg>
        <pc:cxnChg chg="mod">
          <ac:chgData name="Anjum Afrooz Shaik" userId="81d90087d1904307" providerId="LiveId" clId="{DC6EF5DF-D52E-4D4D-8C25-AFE241181331}" dt="2024-04-17T16:49:14.448" v="5686"/>
          <ac:cxnSpMkLst>
            <pc:docMk/>
            <pc:sldMk cId="3442884233" sldId="293"/>
            <ac:cxnSpMk id="128" creationId="{E9378A2D-B6FF-68B4-CF05-D69DF6736C7A}"/>
          </ac:cxnSpMkLst>
        </pc:cxnChg>
        <pc:cxnChg chg="mod">
          <ac:chgData name="Anjum Afrooz Shaik" userId="81d90087d1904307" providerId="LiveId" clId="{DC6EF5DF-D52E-4D4D-8C25-AFE241181331}" dt="2024-04-17T16:49:14.448" v="5686"/>
          <ac:cxnSpMkLst>
            <pc:docMk/>
            <pc:sldMk cId="3442884233" sldId="293"/>
            <ac:cxnSpMk id="129" creationId="{C6446741-291C-58B9-7947-DB6EF42C24A9}"/>
          </ac:cxnSpMkLst>
        </pc:cxnChg>
        <pc:cxnChg chg="mod">
          <ac:chgData name="Anjum Afrooz Shaik" userId="81d90087d1904307" providerId="LiveId" clId="{DC6EF5DF-D52E-4D4D-8C25-AFE241181331}" dt="2024-04-17T16:49:14.448" v="5686"/>
          <ac:cxnSpMkLst>
            <pc:docMk/>
            <pc:sldMk cId="3442884233" sldId="293"/>
            <ac:cxnSpMk id="130" creationId="{C1B6D99F-632D-204F-7C9A-94F3598F6E67}"/>
          </ac:cxnSpMkLst>
        </pc:cxnChg>
        <pc:cxnChg chg="mod">
          <ac:chgData name="Anjum Afrooz Shaik" userId="81d90087d1904307" providerId="LiveId" clId="{DC6EF5DF-D52E-4D4D-8C25-AFE241181331}" dt="2024-04-17T16:49:14.448" v="5686"/>
          <ac:cxnSpMkLst>
            <pc:docMk/>
            <pc:sldMk cId="3442884233" sldId="293"/>
            <ac:cxnSpMk id="131" creationId="{7D0FE330-5F8F-5282-BEEC-013445E09F09}"/>
          </ac:cxnSpMkLst>
        </pc:cxnChg>
        <pc:cxnChg chg="mod">
          <ac:chgData name="Anjum Afrooz Shaik" userId="81d90087d1904307" providerId="LiveId" clId="{DC6EF5DF-D52E-4D4D-8C25-AFE241181331}" dt="2024-04-17T16:49:14.448" v="5686"/>
          <ac:cxnSpMkLst>
            <pc:docMk/>
            <pc:sldMk cId="3442884233" sldId="293"/>
            <ac:cxnSpMk id="132" creationId="{1EE03B16-5878-8D18-33FC-4A7BA55B8B2A}"/>
          </ac:cxnSpMkLst>
        </pc:cxnChg>
        <pc:cxnChg chg="mod">
          <ac:chgData name="Anjum Afrooz Shaik" userId="81d90087d1904307" providerId="LiveId" clId="{DC6EF5DF-D52E-4D4D-8C25-AFE241181331}" dt="2024-04-17T16:49:14.448" v="5686"/>
          <ac:cxnSpMkLst>
            <pc:docMk/>
            <pc:sldMk cId="3442884233" sldId="293"/>
            <ac:cxnSpMk id="133" creationId="{35F1080A-2F2B-D2C9-CEC5-ACEA0A8187E0}"/>
          </ac:cxnSpMkLst>
        </pc:cxnChg>
        <pc:cxnChg chg="mod">
          <ac:chgData name="Anjum Afrooz Shaik" userId="81d90087d1904307" providerId="LiveId" clId="{DC6EF5DF-D52E-4D4D-8C25-AFE241181331}" dt="2024-04-17T16:49:14.448" v="5686"/>
          <ac:cxnSpMkLst>
            <pc:docMk/>
            <pc:sldMk cId="3442884233" sldId="293"/>
            <ac:cxnSpMk id="134" creationId="{7732ED9E-3720-5C5F-849C-681FDEC5E026}"/>
          </ac:cxnSpMkLst>
        </pc:cxnChg>
        <pc:cxnChg chg="mod">
          <ac:chgData name="Anjum Afrooz Shaik" userId="81d90087d1904307" providerId="LiveId" clId="{DC6EF5DF-D52E-4D4D-8C25-AFE241181331}" dt="2024-04-17T16:49:14.448" v="5686"/>
          <ac:cxnSpMkLst>
            <pc:docMk/>
            <pc:sldMk cId="3442884233" sldId="293"/>
            <ac:cxnSpMk id="135" creationId="{64EE5171-E351-3AE8-7288-9798568B98F3}"/>
          </ac:cxnSpMkLst>
        </pc:cxnChg>
        <pc:cxnChg chg="mod">
          <ac:chgData name="Anjum Afrooz Shaik" userId="81d90087d1904307" providerId="LiveId" clId="{DC6EF5DF-D52E-4D4D-8C25-AFE241181331}" dt="2024-04-17T16:49:14.448" v="5686"/>
          <ac:cxnSpMkLst>
            <pc:docMk/>
            <pc:sldMk cId="3442884233" sldId="293"/>
            <ac:cxnSpMk id="136" creationId="{70C2C4B1-6890-7B86-73E6-9BA81A310830}"/>
          </ac:cxnSpMkLst>
        </pc:cxnChg>
        <pc:cxnChg chg="mod">
          <ac:chgData name="Anjum Afrooz Shaik" userId="81d90087d1904307" providerId="LiveId" clId="{DC6EF5DF-D52E-4D4D-8C25-AFE241181331}" dt="2024-04-17T16:49:14.448" v="5686"/>
          <ac:cxnSpMkLst>
            <pc:docMk/>
            <pc:sldMk cId="3442884233" sldId="293"/>
            <ac:cxnSpMk id="137" creationId="{FB619BB1-29F7-F754-F253-8DC74A1F355F}"/>
          </ac:cxnSpMkLst>
        </pc:cxnChg>
        <pc:cxnChg chg="mod">
          <ac:chgData name="Anjum Afrooz Shaik" userId="81d90087d1904307" providerId="LiveId" clId="{DC6EF5DF-D52E-4D4D-8C25-AFE241181331}" dt="2024-04-17T16:49:14.448" v="5686"/>
          <ac:cxnSpMkLst>
            <pc:docMk/>
            <pc:sldMk cId="3442884233" sldId="293"/>
            <ac:cxnSpMk id="138" creationId="{6ACF48ED-CE64-332B-AD2B-15AB6D9A4317}"/>
          </ac:cxnSpMkLst>
        </pc:cxnChg>
        <pc:cxnChg chg="mod">
          <ac:chgData name="Anjum Afrooz Shaik" userId="81d90087d1904307" providerId="LiveId" clId="{DC6EF5DF-D52E-4D4D-8C25-AFE241181331}" dt="2024-04-17T16:49:14.448" v="5686"/>
          <ac:cxnSpMkLst>
            <pc:docMk/>
            <pc:sldMk cId="3442884233" sldId="293"/>
            <ac:cxnSpMk id="139" creationId="{E4EE6D27-7C1E-C688-8CB9-FD9CA6557A3E}"/>
          </ac:cxnSpMkLst>
        </pc:cxnChg>
        <pc:cxnChg chg="mod">
          <ac:chgData name="Anjum Afrooz Shaik" userId="81d90087d1904307" providerId="LiveId" clId="{DC6EF5DF-D52E-4D4D-8C25-AFE241181331}" dt="2024-04-17T16:49:14.448" v="5686"/>
          <ac:cxnSpMkLst>
            <pc:docMk/>
            <pc:sldMk cId="3442884233" sldId="293"/>
            <ac:cxnSpMk id="140" creationId="{BA4B6004-7C81-32CB-8263-DF6453CF6E0F}"/>
          </ac:cxnSpMkLst>
        </pc:cxnChg>
        <pc:cxnChg chg="mod">
          <ac:chgData name="Anjum Afrooz Shaik" userId="81d90087d1904307" providerId="LiveId" clId="{DC6EF5DF-D52E-4D4D-8C25-AFE241181331}" dt="2024-04-17T16:49:14.448" v="5686"/>
          <ac:cxnSpMkLst>
            <pc:docMk/>
            <pc:sldMk cId="3442884233" sldId="293"/>
            <ac:cxnSpMk id="141" creationId="{2F925340-0ECD-60BE-1A9A-9DA506EBDEEB}"/>
          </ac:cxnSpMkLst>
        </pc:cxnChg>
        <pc:cxnChg chg="mod">
          <ac:chgData name="Anjum Afrooz Shaik" userId="81d90087d1904307" providerId="LiveId" clId="{DC6EF5DF-D52E-4D4D-8C25-AFE241181331}" dt="2024-04-17T16:49:14.448" v="5686"/>
          <ac:cxnSpMkLst>
            <pc:docMk/>
            <pc:sldMk cId="3442884233" sldId="293"/>
            <ac:cxnSpMk id="142" creationId="{65B3E491-7E7D-F497-5907-FE388BBDCF59}"/>
          </ac:cxnSpMkLst>
        </pc:cxnChg>
        <pc:cxnChg chg="mod">
          <ac:chgData name="Anjum Afrooz Shaik" userId="81d90087d1904307" providerId="LiveId" clId="{DC6EF5DF-D52E-4D4D-8C25-AFE241181331}" dt="2024-04-17T16:49:14.448" v="5686"/>
          <ac:cxnSpMkLst>
            <pc:docMk/>
            <pc:sldMk cId="3442884233" sldId="293"/>
            <ac:cxnSpMk id="143" creationId="{C4558ED8-F367-A2B7-7E25-5AAB219CD939}"/>
          </ac:cxnSpMkLst>
        </pc:cxnChg>
        <pc:cxnChg chg="mod">
          <ac:chgData name="Anjum Afrooz Shaik" userId="81d90087d1904307" providerId="LiveId" clId="{DC6EF5DF-D52E-4D4D-8C25-AFE241181331}" dt="2024-04-17T16:49:14.448" v="5686"/>
          <ac:cxnSpMkLst>
            <pc:docMk/>
            <pc:sldMk cId="3442884233" sldId="293"/>
            <ac:cxnSpMk id="144" creationId="{170FC8BE-EC06-C314-A75D-405313560743}"/>
          </ac:cxnSpMkLst>
        </pc:cxnChg>
        <pc:cxnChg chg="mod">
          <ac:chgData name="Anjum Afrooz Shaik" userId="81d90087d1904307" providerId="LiveId" clId="{DC6EF5DF-D52E-4D4D-8C25-AFE241181331}" dt="2024-04-17T16:49:14.448" v="5686"/>
          <ac:cxnSpMkLst>
            <pc:docMk/>
            <pc:sldMk cId="3442884233" sldId="293"/>
            <ac:cxnSpMk id="145" creationId="{A7407791-A627-3D81-8380-5A795C439A86}"/>
          </ac:cxnSpMkLst>
        </pc:cxnChg>
        <pc:cxnChg chg="mod">
          <ac:chgData name="Anjum Afrooz Shaik" userId="81d90087d1904307" providerId="LiveId" clId="{DC6EF5DF-D52E-4D4D-8C25-AFE241181331}" dt="2024-04-17T16:49:14.448" v="5686"/>
          <ac:cxnSpMkLst>
            <pc:docMk/>
            <pc:sldMk cId="3442884233" sldId="293"/>
            <ac:cxnSpMk id="146" creationId="{503FF15C-4889-38CF-177C-DDE7040CCB2D}"/>
          </ac:cxnSpMkLst>
        </pc:cxnChg>
        <pc:cxnChg chg="mod">
          <ac:chgData name="Anjum Afrooz Shaik" userId="81d90087d1904307" providerId="LiveId" clId="{DC6EF5DF-D52E-4D4D-8C25-AFE241181331}" dt="2024-04-17T16:49:14.448" v="5686"/>
          <ac:cxnSpMkLst>
            <pc:docMk/>
            <pc:sldMk cId="3442884233" sldId="293"/>
            <ac:cxnSpMk id="147" creationId="{F05A7197-6A8F-3E81-6079-F1D890F729FC}"/>
          </ac:cxnSpMkLst>
        </pc:cxnChg>
        <pc:cxnChg chg="mod">
          <ac:chgData name="Anjum Afrooz Shaik" userId="81d90087d1904307" providerId="LiveId" clId="{DC6EF5DF-D52E-4D4D-8C25-AFE241181331}" dt="2024-04-17T16:49:14.448" v="5686"/>
          <ac:cxnSpMkLst>
            <pc:docMk/>
            <pc:sldMk cId="3442884233" sldId="293"/>
            <ac:cxnSpMk id="148" creationId="{08515F93-A0B4-57EE-70F7-98C28075A2C0}"/>
          </ac:cxnSpMkLst>
        </pc:cxnChg>
        <pc:cxnChg chg="mod">
          <ac:chgData name="Anjum Afrooz Shaik" userId="81d90087d1904307" providerId="LiveId" clId="{DC6EF5DF-D52E-4D4D-8C25-AFE241181331}" dt="2024-04-17T16:49:14.448" v="5686"/>
          <ac:cxnSpMkLst>
            <pc:docMk/>
            <pc:sldMk cId="3442884233" sldId="293"/>
            <ac:cxnSpMk id="149" creationId="{37771D76-6A0E-5A41-682C-8B516CA98F47}"/>
          </ac:cxnSpMkLst>
        </pc:cxnChg>
        <pc:cxnChg chg="mod">
          <ac:chgData name="Anjum Afrooz Shaik" userId="81d90087d1904307" providerId="LiveId" clId="{DC6EF5DF-D52E-4D4D-8C25-AFE241181331}" dt="2024-04-17T16:49:14.448" v="5686"/>
          <ac:cxnSpMkLst>
            <pc:docMk/>
            <pc:sldMk cId="3442884233" sldId="293"/>
            <ac:cxnSpMk id="150" creationId="{68EADD00-E9AA-BCBC-B2F2-77154BEBA24B}"/>
          </ac:cxnSpMkLst>
        </pc:cxnChg>
        <pc:cxnChg chg="mod">
          <ac:chgData name="Anjum Afrooz Shaik" userId="81d90087d1904307" providerId="LiveId" clId="{DC6EF5DF-D52E-4D4D-8C25-AFE241181331}" dt="2024-04-17T16:49:14.448" v="5686"/>
          <ac:cxnSpMkLst>
            <pc:docMk/>
            <pc:sldMk cId="3442884233" sldId="293"/>
            <ac:cxnSpMk id="151" creationId="{174482C6-4D46-54A8-8DA6-00D761E703BC}"/>
          </ac:cxnSpMkLst>
        </pc:cxnChg>
        <pc:cxnChg chg="mod">
          <ac:chgData name="Anjum Afrooz Shaik" userId="81d90087d1904307" providerId="LiveId" clId="{DC6EF5DF-D52E-4D4D-8C25-AFE241181331}" dt="2024-04-17T16:49:14.448" v="5686"/>
          <ac:cxnSpMkLst>
            <pc:docMk/>
            <pc:sldMk cId="3442884233" sldId="293"/>
            <ac:cxnSpMk id="152" creationId="{9C8D55EA-891F-1E29-C2D3-7BF03D52AFA2}"/>
          </ac:cxnSpMkLst>
        </pc:cxnChg>
        <pc:cxnChg chg="mod">
          <ac:chgData name="Anjum Afrooz Shaik" userId="81d90087d1904307" providerId="LiveId" clId="{DC6EF5DF-D52E-4D4D-8C25-AFE241181331}" dt="2024-04-17T16:49:14.448" v="5686"/>
          <ac:cxnSpMkLst>
            <pc:docMk/>
            <pc:sldMk cId="3442884233" sldId="293"/>
            <ac:cxnSpMk id="153" creationId="{2E3FF5C1-3B73-B1EB-EE76-2DC9AB813E95}"/>
          </ac:cxnSpMkLst>
        </pc:cxnChg>
        <pc:cxnChg chg="mod">
          <ac:chgData name="Anjum Afrooz Shaik" userId="81d90087d1904307" providerId="LiveId" clId="{DC6EF5DF-D52E-4D4D-8C25-AFE241181331}" dt="2024-04-17T16:49:14.448" v="5686"/>
          <ac:cxnSpMkLst>
            <pc:docMk/>
            <pc:sldMk cId="3442884233" sldId="293"/>
            <ac:cxnSpMk id="154" creationId="{D8A78B6E-63B4-703C-7748-CA55F9BB1154}"/>
          </ac:cxnSpMkLst>
        </pc:cxnChg>
        <pc:cxnChg chg="mod">
          <ac:chgData name="Anjum Afrooz Shaik" userId="81d90087d1904307" providerId="LiveId" clId="{DC6EF5DF-D52E-4D4D-8C25-AFE241181331}" dt="2024-04-17T16:49:14.448" v="5686"/>
          <ac:cxnSpMkLst>
            <pc:docMk/>
            <pc:sldMk cId="3442884233" sldId="293"/>
            <ac:cxnSpMk id="155" creationId="{761B8A14-6AA1-E35C-0D62-514F856ECB0D}"/>
          </ac:cxnSpMkLst>
        </pc:cxnChg>
        <pc:cxnChg chg="mod">
          <ac:chgData name="Anjum Afrooz Shaik" userId="81d90087d1904307" providerId="LiveId" clId="{DC6EF5DF-D52E-4D4D-8C25-AFE241181331}" dt="2024-04-17T16:49:14.448" v="5686"/>
          <ac:cxnSpMkLst>
            <pc:docMk/>
            <pc:sldMk cId="3442884233" sldId="293"/>
            <ac:cxnSpMk id="156" creationId="{8D2BFC7C-D95D-AEF2-80CF-008F23D17E02}"/>
          </ac:cxnSpMkLst>
        </pc:cxnChg>
        <pc:cxnChg chg="mod">
          <ac:chgData name="Anjum Afrooz Shaik" userId="81d90087d1904307" providerId="LiveId" clId="{DC6EF5DF-D52E-4D4D-8C25-AFE241181331}" dt="2024-04-17T16:49:14.448" v="5686"/>
          <ac:cxnSpMkLst>
            <pc:docMk/>
            <pc:sldMk cId="3442884233" sldId="293"/>
            <ac:cxnSpMk id="157" creationId="{2DD27048-8712-792C-5903-450D764B5B16}"/>
          </ac:cxnSpMkLst>
        </pc:cxnChg>
        <pc:cxnChg chg="mod">
          <ac:chgData name="Anjum Afrooz Shaik" userId="81d90087d1904307" providerId="LiveId" clId="{DC6EF5DF-D52E-4D4D-8C25-AFE241181331}" dt="2024-04-17T16:49:14.448" v="5686"/>
          <ac:cxnSpMkLst>
            <pc:docMk/>
            <pc:sldMk cId="3442884233" sldId="293"/>
            <ac:cxnSpMk id="158" creationId="{4EBCEE2F-F09C-19C9-2682-8A575A3136E3}"/>
          </ac:cxnSpMkLst>
        </pc:cxnChg>
        <pc:cxnChg chg="mod">
          <ac:chgData name="Anjum Afrooz Shaik" userId="81d90087d1904307" providerId="LiveId" clId="{DC6EF5DF-D52E-4D4D-8C25-AFE241181331}" dt="2024-04-17T16:49:14.448" v="5686"/>
          <ac:cxnSpMkLst>
            <pc:docMk/>
            <pc:sldMk cId="3442884233" sldId="293"/>
            <ac:cxnSpMk id="159" creationId="{5A46AD5C-20B2-4715-1456-0932F5DD8C21}"/>
          </ac:cxnSpMkLst>
        </pc:cxnChg>
        <pc:cxnChg chg="mod">
          <ac:chgData name="Anjum Afrooz Shaik" userId="81d90087d1904307" providerId="LiveId" clId="{DC6EF5DF-D52E-4D4D-8C25-AFE241181331}" dt="2024-04-17T16:49:14.448" v="5686"/>
          <ac:cxnSpMkLst>
            <pc:docMk/>
            <pc:sldMk cId="3442884233" sldId="293"/>
            <ac:cxnSpMk id="160" creationId="{1E3A9028-6DE3-40CC-BBCE-DD58667E7FB2}"/>
          </ac:cxnSpMkLst>
        </pc:cxnChg>
        <pc:cxnChg chg="mod">
          <ac:chgData name="Anjum Afrooz Shaik" userId="81d90087d1904307" providerId="LiveId" clId="{DC6EF5DF-D52E-4D4D-8C25-AFE241181331}" dt="2024-04-17T16:49:14.448" v="5686"/>
          <ac:cxnSpMkLst>
            <pc:docMk/>
            <pc:sldMk cId="3442884233" sldId="293"/>
            <ac:cxnSpMk id="161" creationId="{6199AF19-20E7-1B3A-05CF-E95C1195A1F5}"/>
          </ac:cxnSpMkLst>
        </pc:cxnChg>
        <pc:cxnChg chg="mod">
          <ac:chgData name="Anjum Afrooz Shaik" userId="81d90087d1904307" providerId="LiveId" clId="{DC6EF5DF-D52E-4D4D-8C25-AFE241181331}" dt="2024-04-17T16:49:14.448" v="5686"/>
          <ac:cxnSpMkLst>
            <pc:docMk/>
            <pc:sldMk cId="3442884233" sldId="293"/>
            <ac:cxnSpMk id="162" creationId="{7046B118-5792-7108-4D6D-A77CDF60412E}"/>
          </ac:cxnSpMkLst>
        </pc:cxnChg>
        <pc:cxnChg chg="mod">
          <ac:chgData name="Anjum Afrooz Shaik" userId="81d90087d1904307" providerId="LiveId" clId="{DC6EF5DF-D52E-4D4D-8C25-AFE241181331}" dt="2024-04-17T16:49:14.448" v="5686"/>
          <ac:cxnSpMkLst>
            <pc:docMk/>
            <pc:sldMk cId="3442884233" sldId="293"/>
            <ac:cxnSpMk id="163" creationId="{A61A1EFF-7A2F-1A62-33F7-0550490177A6}"/>
          </ac:cxnSpMkLst>
        </pc:cxnChg>
        <pc:cxnChg chg="mod">
          <ac:chgData name="Anjum Afrooz Shaik" userId="81d90087d1904307" providerId="LiveId" clId="{DC6EF5DF-D52E-4D4D-8C25-AFE241181331}" dt="2024-04-17T16:49:14.448" v="5686"/>
          <ac:cxnSpMkLst>
            <pc:docMk/>
            <pc:sldMk cId="3442884233" sldId="293"/>
            <ac:cxnSpMk id="164" creationId="{8909EB14-25B4-7C0F-8E70-F50503BC7F80}"/>
          </ac:cxnSpMkLst>
        </pc:cxnChg>
        <pc:cxnChg chg="mod">
          <ac:chgData name="Anjum Afrooz Shaik" userId="81d90087d1904307" providerId="LiveId" clId="{DC6EF5DF-D52E-4D4D-8C25-AFE241181331}" dt="2024-04-17T16:49:14.448" v="5686"/>
          <ac:cxnSpMkLst>
            <pc:docMk/>
            <pc:sldMk cId="3442884233" sldId="293"/>
            <ac:cxnSpMk id="165" creationId="{CE1F2658-BB54-8EBD-7A22-2105A1DFE4AA}"/>
          </ac:cxnSpMkLst>
        </pc:cxnChg>
        <pc:cxnChg chg="mod">
          <ac:chgData name="Anjum Afrooz Shaik" userId="81d90087d1904307" providerId="LiveId" clId="{DC6EF5DF-D52E-4D4D-8C25-AFE241181331}" dt="2024-04-17T16:49:14.448" v="5686"/>
          <ac:cxnSpMkLst>
            <pc:docMk/>
            <pc:sldMk cId="3442884233" sldId="293"/>
            <ac:cxnSpMk id="166" creationId="{F1B43CE5-A79C-8C4A-D443-24D9650FA5E8}"/>
          </ac:cxnSpMkLst>
        </pc:cxnChg>
        <pc:cxnChg chg="mod">
          <ac:chgData name="Anjum Afrooz Shaik" userId="81d90087d1904307" providerId="LiveId" clId="{DC6EF5DF-D52E-4D4D-8C25-AFE241181331}" dt="2024-04-17T16:49:14.448" v="5686"/>
          <ac:cxnSpMkLst>
            <pc:docMk/>
            <pc:sldMk cId="3442884233" sldId="293"/>
            <ac:cxnSpMk id="167" creationId="{08EC9973-83C9-88E5-159B-2E9FAA8C8713}"/>
          </ac:cxnSpMkLst>
        </pc:cxnChg>
        <pc:cxnChg chg="mod">
          <ac:chgData name="Anjum Afrooz Shaik" userId="81d90087d1904307" providerId="LiveId" clId="{DC6EF5DF-D52E-4D4D-8C25-AFE241181331}" dt="2024-04-17T16:49:14.448" v="5686"/>
          <ac:cxnSpMkLst>
            <pc:docMk/>
            <pc:sldMk cId="3442884233" sldId="293"/>
            <ac:cxnSpMk id="168" creationId="{D5577FB3-187F-07AC-D19A-2862BAAF9F5A}"/>
          </ac:cxnSpMkLst>
        </pc:cxnChg>
        <pc:cxnChg chg="mod">
          <ac:chgData name="Anjum Afrooz Shaik" userId="81d90087d1904307" providerId="LiveId" clId="{DC6EF5DF-D52E-4D4D-8C25-AFE241181331}" dt="2024-04-17T16:49:14.448" v="5686"/>
          <ac:cxnSpMkLst>
            <pc:docMk/>
            <pc:sldMk cId="3442884233" sldId="293"/>
            <ac:cxnSpMk id="169" creationId="{150242A9-7963-0685-D8DD-4549FB9D625F}"/>
          </ac:cxnSpMkLst>
        </pc:cxnChg>
        <pc:cxnChg chg="mod">
          <ac:chgData name="Anjum Afrooz Shaik" userId="81d90087d1904307" providerId="LiveId" clId="{DC6EF5DF-D52E-4D4D-8C25-AFE241181331}" dt="2024-04-17T16:49:14.448" v="5686"/>
          <ac:cxnSpMkLst>
            <pc:docMk/>
            <pc:sldMk cId="3442884233" sldId="293"/>
            <ac:cxnSpMk id="170" creationId="{90594869-AC64-6F39-75AB-09E8F2898734}"/>
          </ac:cxnSpMkLst>
        </pc:cxnChg>
        <pc:cxnChg chg="mod">
          <ac:chgData name="Anjum Afrooz Shaik" userId="81d90087d1904307" providerId="LiveId" clId="{DC6EF5DF-D52E-4D4D-8C25-AFE241181331}" dt="2024-04-17T16:49:14.448" v="5686"/>
          <ac:cxnSpMkLst>
            <pc:docMk/>
            <pc:sldMk cId="3442884233" sldId="293"/>
            <ac:cxnSpMk id="171" creationId="{AD7EC4C6-1D23-FAFC-771E-E3784822330F}"/>
          </ac:cxnSpMkLst>
        </pc:cxnChg>
        <pc:cxnChg chg="mod">
          <ac:chgData name="Anjum Afrooz Shaik" userId="81d90087d1904307" providerId="LiveId" clId="{DC6EF5DF-D52E-4D4D-8C25-AFE241181331}" dt="2024-04-17T16:49:14.448" v="5686"/>
          <ac:cxnSpMkLst>
            <pc:docMk/>
            <pc:sldMk cId="3442884233" sldId="293"/>
            <ac:cxnSpMk id="172" creationId="{8CD2574E-4D58-5DC8-25C8-0A76618F321B}"/>
          </ac:cxnSpMkLst>
        </pc:cxnChg>
        <pc:cxnChg chg="mod">
          <ac:chgData name="Anjum Afrooz Shaik" userId="81d90087d1904307" providerId="LiveId" clId="{DC6EF5DF-D52E-4D4D-8C25-AFE241181331}" dt="2024-04-17T16:49:14.448" v="5686"/>
          <ac:cxnSpMkLst>
            <pc:docMk/>
            <pc:sldMk cId="3442884233" sldId="293"/>
            <ac:cxnSpMk id="173" creationId="{68D1A0BB-BAD0-D7B1-2781-04E7E2912D05}"/>
          </ac:cxnSpMkLst>
        </pc:cxnChg>
        <pc:cxnChg chg="mod">
          <ac:chgData name="Anjum Afrooz Shaik" userId="81d90087d1904307" providerId="LiveId" clId="{DC6EF5DF-D52E-4D4D-8C25-AFE241181331}" dt="2024-04-17T16:49:14.448" v="5686"/>
          <ac:cxnSpMkLst>
            <pc:docMk/>
            <pc:sldMk cId="3442884233" sldId="293"/>
            <ac:cxnSpMk id="174" creationId="{3170BF90-C056-D2B8-034C-D202CC3F955D}"/>
          </ac:cxnSpMkLst>
        </pc:cxnChg>
        <pc:cxnChg chg="mod">
          <ac:chgData name="Anjum Afrooz Shaik" userId="81d90087d1904307" providerId="LiveId" clId="{DC6EF5DF-D52E-4D4D-8C25-AFE241181331}" dt="2024-04-17T16:49:14.448" v="5686"/>
          <ac:cxnSpMkLst>
            <pc:docMk/>
            <pc:sldMk cId="3442884233" sldId="293"/>
            <ac:cxnSpMk id="175" creationId="{F3AB8D0F-062C-8F55-0123-F53FE0A2F2CE}"/>
          </ac:cxnSpMkLst>
        </pc:cxnChg>
        <pc:cxnChg chg="mod">
          <ac:chgData name="Anjum Afrooz Shaik" userId="81d90087d1904307" providerId="LiveId" clId="{DC6EF5DF-D52E-4D4D-8C25-AFE241181331}" dt="2024-04-17T16:49:14.448" v="5686"/>
          <ac:cxnSpMkLst>
            <pc:docMk/>
            <pc:sldMk cId="3442884233" sldId="293"/>
            <ac:cxnSpMk id="176" creationId="{408D5EC9-C5EF-8061-FA96-14858B672DE5}"/>
          </ac:cxnSpMkLst>
        </pc:cxnChg>
        <pc:cxnChg chg="mod">
          <ac:chgData name="Anjum Afrooz Shaik" userId="81d90087d1904307" providerId="LiveId" clId="{DC6EF5DF-D52E-4D4D-8C25-AFE241181331}" dt="2024-04-17T16:49:14.448" v="5686"/>
          <ac:cxnSpMkLst>
            <pc:docMk/>
            <pc:sldMk cId="3442884233" sldId="293"/>
            <ac:cxnSpMk id="177" creationId="{93499023-2F18-A1BF-2ED8-14160282E73B}"/>
          </ac:cxnSpMkLst>
        </pc:cxnChg>
        <pc:cxnChg chg="mod">
          <ac:chgData name="Anjum Afrooz Shaik" userId="81d90087d1904307" providerId="LiveId" clId="{DC6EF5DF-D52E-4D4D-8C25-AFE241181331}" dt="2024-04-17T16:49:14.448" v="5686"/>
          <ac:cxnSpMkLst>
            <pc:docMk/>
            <pc:sldMk cId="3442884233" sldId="293"/>
            <ac:cxnSpMk id="178" creationId="{B3BD4FA7-2992-3CB9-E903-281603140DA0}"/>
          </ac:cxnSpMkLst>
        </pc:cxnChg>
        <pc:cxnChg chg="mod">
          <ac:chgData name="Anjum Afrooz Shaik" userId="81d90087d1904307" providerId="LiveId" clId="{DC6EF5DF-D52E-4D4D-8C25-AFE241181331}" dt="2024-04-17T16:49:14.448" v="5686"/>
          <ac:cxnSpMkLst>
            <pc:docMk/>
            <pc:sldMk cId="3442884233" sldId="293"/>
            <ac:cxnSpMk id="179" creationId="{57FCD6AB-FB2C-C40F-C3E5-C3D631F779F8}"/>
          </ac:cxnSpMkLst>
        </pc:cxnChg>
        <pc:cxnChg chg="mod">
          <ac:chgData name="Anjum Afrooz Shaik" userId="81d90087d1904307" providerId="LiveId" clId="{DC6EF5DF-D52E-4D4D-8C25-AFE241181331}" dt="2024-04-17T16:49:14.448" v="5686"/>
          <ac:cxnSpMkLst>
            <pc:docMk/>
            <pc:sldMk cId="3442884233" sldId="293"/>
            <ac:cxnSpMk id="180" creationId="{F9A65F59-4969-95E7-7E19-6A20209CDE3E}"/>
          </ac:cxnSpMkLst>
        </pc:cxnChg>
        <pc:cxnChg chg="mod">
          <ac:chgData name="Anjum Afrooz Shaik" userId="81d90087d1904307" providerId="LiveId" clId="{DC6EF5DF-D52E-4D4D-8C25-AFE241181331}" dt="2024-04-17T16:49:14.448" v="5686"/>
          <ac:cxnSpMkLst>
            <pc:docMk/>
            <pc:sldMk cId="3442884233" sldId="293"/>
            <ac:cxnSpMk id="181" creationId="{3D2CB9E3-4EF0-1072-7E80-3A1234828FCB}"/>
          </ac:cxnSpMkLst>
        </pc:cxnChg>
        <pc:cxnChg chg="mod">
          <ac:chgData name="Anjum Afrooz Shaik" userId="81d90087d1904307" providerId="LiveId" clId="{DC6EF5DF-D52E-4D4D-8C25-AFE241181331}" dt="2024-04-17T16:49:14.448" v="5686"/>
          <ac:cxnSpMkLst>
            <pc:docMk/>
            <pc:sldMk cId="3442884233" sldId="293"/>
            <ac:cxnSpMk id="182" creationId="{3DBCD949-AEF1-7374-B576-E5EF27E0F85A}"/>
          </ac:cxnSpMkLst>
        </pc:cxnChg>
        <pc:cxnChg chg="mod">
          <ac:chgData name="Anjum Afrooz Shaik" userId="81d90087d1904307" providerId="LiveId" clId="{DC6EF5DF-D52E-4D4D-8C25-AFE241181331}" dt="2024-04-17T16:49:14.448" v="5686"/>
          <ac:cxnSpMkLst>
            <pc:docMk/>
            <pc:sldMk cId="3442884233" sldId="293"/>
            <ac:cxnSpMk id="183" creationId="{93CAF78E-392B-0C96-B4FA-ADD89E84B0DB}"/>
          </ac:cxnSpMkLst>
        </pc:cxnChg>
        <pc:cxnChg chg="add mod">
          <ac:chgData name="Anjum Afrooz Shaik" userId="81d90087d1904307" providerId="LiveId" clId="{DC6EF5DF-D52E-4D4D-8C25-AFE241181331}" dt="2024-04-17T16:49:14.448" v="5686"/>
          <ac:cxnSpMkLst>
            <pc:docMk/>
            <pc:sldMk cId="3442884233" sldId="293"/>
            <ac:cxnSpMk id="184" creationId="{6B8F8F7B-B039-2679-FFC0-BCAFCFD68C70}"/>
          </ac:cxnSpMkLst>
        </pc:cxnChg>
        <pc:cxnChg chg="add mod">
          <ac:chgData name="Anjum Afrooz Shaik" userId="81d90087d1904307" providerId="LiveId" clId="{DC6EF5DF-D52E-4D4D-8C25-AFE241181331}" dt="2024-04-17T16:51:37.079" v="5724"/>
          <ac:cxnSpMkLst>
            <pc:docMk/>
            <pc:sldMk cId="3442884233" sldId="293"/>
            <ac:cxnSpMk id="186" creationId="{2B2E5D76-CA87-1E38-C990-E7D1E3F7EB32}"/>
          </ac:cxnSpMkLst>
        </pc:cxnChg>
        <pc:cxnChg chg="add mod">
          <ac:chgData name="Anjum Afrooz Shaik" userId="81d90087d1904307" providerId="LiveId" clId="{DC6EF5DF-D52E-4D4D-8C25-AFE241181331}" dt="2024-04-17T16:51:37.079" v="5724"/>
          <ac:cxnSpMkLst>
            <pc:docMk/>
            <pc:sldMk cId="3442884233" sldId="293"/>
            <ac:cxnSpMk id="187" creationId="{3DBE8A1D-091D-6900-1845-AED411A378CD}"/>
          </ac:cxnSpMkLst>
        </pc:cxnChg>
      </pc:sldChg>
      <pc:sldChg chg="addSp delSp modSp new mod">
        <pc:chgData name="Anjum Afrooz Shaik" userId="81d90087d1904307" providerId="LiveId" clId="{DC6EF5DF-D52E-4D4D-8C25-AFE241181331}" dt="2024-04-26T23:08:47.968" v="6014" actId="478"/>
        <pc:sldMkLst>
          <pc:docMk/>
          <pc:sldMk cId="2949778813" sldId="294"/>
        </pc:sldMkLst>
        <pc:spChg chg="del">
          <ac:chgData name="Anjum Afrooz Shaik" userId="81d90087d1904307" providerId="LiveId" clId="{DC6EF5DF-D52E-4D4D-8C25-AFE241181331}" dt="2024-04-26T22:49:53.947" v="5785" actId="478"/>
          <ac:spMkLst>
            <pc:docMk/>
            <pc:sldMk cId="2949778813" sldId="294"/>
            <ac:spMk id="2" creationId="{03AC0370-6C10-C52F-DB44-89FE1AA57E30}"/>
          </ac:spMkLst>
        </pc:spChg>
        <pc:spChg chg="add mod">
          <ac:chgData name="Anjum Afrooz Shaik" userId="81d90087d1904307" providerId="LiveId" clId="{DC6EF5DF-D52E-4D4D-8C25-AFE241181331}" dt="2024-04-26T23:04:52.476" v="5896" actId="20577"/>
          <ac:spMkLst>
            <pc:docMk/>
            <pc:sldMk cId="2949778813" sldId="294"/>
            <ac:spMk id="3" creationId="{F93BFE93-525F-480E-7CA7-68C970FCE51E}"/>
          </ac:spMkLst>
        </pc:spChg>
        <pc:spChg chg="add mod">
          <ac:chgData name="Anjum Afrooz Shaik" userId="81d90087d1904307" providerId="LiveId" clId="{DC6EF5DF-D52E-4D4D-8C25-AFE241181331}" dt="2024-04-26T23:01:53.253" v="5875" actId="207"/>
          <ac:spMkLst>
            <pc:docMk/>
            <pc:sldMk cId="2949778813" sldId="294"/>
            <ac:spMk id="4" creationId="{D42C6659-20FF-1D41-36A8-778D6C704F0E}"/>
          </ac:spMkLst>
        </pc:spChg>
        <pc:spChg chg="add mod">
          <ac:chgData name="Anjum Afrooz Shaik" userId="81d90087d1904307" providerId="LiveId" clId="{DC6EF5DF-D52E-4D4D-8C25-AFE241181331}" dt="2024-04-26T22:58:21.804" v="5848" actId="164"/>
          <ac:spMkLst>
            <pc:docMk/>
            <pc:sldMk cId="2949778813" sldId="294"/>
            <ac:spMk id="5" creationId="{55AC11E2-1C03-4F31-ADD8-3EAE6F0FED8D}"/>
          </ac:spMkLst>
        </pc:spChg>
        <pc:spChg chg="add mod">
          <ac:chgData name="Anjum Afrooz Shaik" userId="81d90087d1904307" providerId="LiveId" clId="{DC6EF5DF-D52E-4D4D-8C25-AFE241181331}" dt="2024-04-26T23:01:56.725" v="5876" actId="207"/>
          <ac:spMkLst>
            <pc:docMk/>
            <pc:sldMk cId="2949778813" sldId="294"/>
            <ac:spMk id="6" creationId="{96BC2EAA-330C-2EFC-B099-D920B7D1AD78}"/>
          </ac:spMkLst>
        </pc:spChg>
        <pc:spChg chg="add mod">
          <ac:chgData name="Anjum Afrooz Shaik" userId="81d90087d1904307" providerId="LiveId" clId="{DC6EF5DF-D52E-4D4D-8C25-AFE241181331}" dt="2024-04-26T22:58:21.804" v="5848" actId="164"/>
          <ac:spMkLst>
            <pc:docMk/>
            <pc:sldMk cId="2949778813" sldId="294"/>
            <ac:spMk id="7" creationId="{891854B0-1BDC-4299-4E1A-96F2863C98B2}"/>
          </ac:spMkLst>
        </pc:spChg>
        <pc:spChg chg="add mod">
          <ac:chgData name="Anjum Afrooz Shaik" userId="81d90087d1904307" providerId="LiveId" clId="{DC6EF5DF-D52E-4D4D-8C25-AFE241181331}" dt="2024-04-26T23:02:00.047" v="5877" actId="207"/>
          <ac:spMkLst>
            <pc:docMk/>
            <pc:sldMk cId="2949778813" sldId="294"/>
            <ac:spMk id="8" creationId="{7634DCF5-273F-CAAA-14DE-B793C163534E}"/>
          </ac:spMkLst>
        </pc:spChg>
        <pc:spChg chg="add mod">
          <ac:chgData name="Anjum Afrooz Shaik" userId="81d90087d1904307" providerId="LiveId" clId="{DC6EF5DF-D52E-4D4D-8C25-AFE241181331}" dt="2024-04-26T22:58:21.804" v="5848" actId="164"/>
          <ac:spMkLst>
            <pc:docMk/>
            <pc:sldMk cId="2949778813" sldId="294"/>
            <ac:spMk id="9" creationId="{8E617E67-CDD3-47A0-7E92-9B8285C5828D}"/>
          </ac:spMkLst>
        </pc:spChg>
        <pc:spChg chg="add mod">
          <ac:chgData name="Anjum Afrooz Shaik" userId="81d90087d1904307" providerId="LiveId" clId="{DC6EF5DF-D52E-4D4D-8C25-AFE241181331}" dt="2024-04-26T23:02:03.963" v="5878" actId="207"/>
          <ac:spMkLst>
            <pc:docMk/>
            <pc:sldMk cId="2949778813" sldId="294"/>
            <ac:spMk id="10" creationId="{8C9E280D-E2BA-201C-10BD-DAB5F4B658F5}"/>
          </ac:spMkLst>
        </pc:spChg>
        <pc:spChg chg="add mod">
          <ac:chgData name="Anjum Afrooz Shaik" userId="81d90087d1904307" providerId="LiveId" clId="{DC6EF5DF-D52E-4D4D-8C25-AFE241181331}" dt="2024-04-26T22:58:49.339" v="5853" actId="1076"/>
          <ac:spMkLst>
            <pc:docMk/>
            <pc:sldMk cId="2949778813" sldId="294"/>
            <ac:spMk id="11" creationId="{E2A426AF-F2EF-07B4-6218-6B5C09D6CB8E}"/>
          </ac:spMkLst>
        </pc:spChg>
        <pc:spChg chg="add mod">
          <ac:chgData name="Anjum Afrooz Shaik" userId="81d90087d1904307" providerId="LiveId" clId="{DC6EF5DF-D52E-4D4D-8C25-AFE241181331}" dt="2024-04-26T23:02:07.558" v="5879" actId="207"/>
          <ac:spMkLst>
            <pc:docMk/>
            <pc:sldMk cId="2949778813" sldId="294"/>
            <ac:spMk id="12" creationId="{337218F8-2B5E-4CD6-2087-FD11A5A0C139}"/>
          </ac:spMkLst>
        </pc:spChg>
        <pc:spChg chg="add mod">
          <ac:chgData name="Anjum Afrooz Shaik" userId="81d90087d1904307" providerId="LiveId" clId="{DC6EF5DF-D52E-4D4D-8C25-AFE241181331}" dt="2024-04-26T22:58:21.804" v="5848" actId="164"/>
          <ac:spMkLst>
            <pc:docMk/>
            <pc:sldMk cId="2949778813" sldId="294"/>
            <ac:spMk id="13" creationId="{86F81F10-A9D3-1B0A-B738-A70678349F80}"/>
          </ac:spMkLst>
        </pc:spChg>
        <pc:spChg chg="add mod">
          <ac:chgData name="Anjum Afrooz Shaik" userId="81d90087d1904307" providerId="LiveId" clId="{DC6EF5DF-D52E-4D4D-8C25-AFE241181331}" dt="2024-04-26T23:02:10.370" v="5880" actId="207"/>
          <ac:spMkLst>
            <pc:docMk/>
            <pc:sldMk cId="2949778813" sldId="294"/>
            <ac:spMk id="14" creationId="{63B5148C-EE9B-265D-C0A2-6C4DE9228653}"/>
          </ac:spMkLst>
        </pc:spChg>
        <pc:spChg chg="add mod">
          <ac:chgData name="Anjum Afrooz Shaik" userId="81d90087d1904307" providerId="LiveId" clId="{DC6EF5DF-D52E-4D4D-8C25-AFE241181331}" dt="2024-04-26T22:58:21.804" v="5848" actId="164"/>
          <ac:spMkLst>
            <pc:docMk/>
            <pc:sldMk cId="2949778813" sldId="294"/>
            <ac:spMk id="15" creationId="{A06557CE-E24C-568E-515E-32DAC2C36BE5}"/>
          </ac:spMkLst>
        </pc:spChg>
        <pc:spChg chg="add mod">
          <ac:chgData name="Anjum Afrooz Shaik" userId="81d90087d1904307" providerId="LiveId" clId="{DC6EF5DF-D52E-4D4D-8C25-AFE241181331}" dt="2024-04-26T23:02:15.051" v="5881" actId="207"/>
          <ac:spMkLst>
            <pc:docMk/>
            <pc:sldMk cId="2949778813" sldId="294"/>
            <ac:spMk id="16" creationId="{E3BA1829-8EF9-0B1B-5155-69F798800EAC}"/>
          </ac:spMkLst>
        </pc:spChg>
        <pc:spChg chg="add mod">
          <ac:chgData name="Anjum Afrooz Shaik" userId="81d90087d1904307" providerId="LiveId" clId="{DC6EF5DF-D52E-4D4D-8C25-AFE241181331}" dt="2024-04-26T22:58:21.804" v="5848" actId="164"/>
          <ac:spMkLst>
            <pc:docMk/>
            <pc:sldMk cId="2949778813" sldId="294"/>
            <ac:spMk id="17" creationId="{A563B058-58BD-07F8-A965-333DEABE3FFB}"/>
          </ac:spMkLst>
        </pc:spChg>
        <pc:spChg chg="add mod">
          <ac:chgData name="Anjum Afrooz Shaik" userId="81d90087d1904307" providerId="LiveId" clId="{DC6EF5DF-D52E-4D4D-8C25-AFE241181331}" dt="2024-04-26T23:02:25.866" v="5882" actId="207"/>
          <ac:spMkLst>
            <pc:docMk/>
            <pc:sldMk cId="2949778813" sldId="294"/>
            <ac:spMk id="18" creationId="{E03E07D7-F21C-6748-7946-C88193502668}"/>
          </ac:spMkLst>
        </pc:spChg>
        <pc:spChg chg="add mod">
          <ac:chgData name="Anjum Afrooz Shaik" userId="81d90087d1904307" providerId="LiveId" clId="{DC6EF5DF-D52E-4D4D-8C25-AFE241181331}" dt="2024-04-26T23:02:33.373" v="5883" actId="207"/>
          <ac:spMkLst>
            <pc:docMk/>
            <pc:sldMk cId="2949778813" sldId="294"/>
            <ac:spMk id="19" creationId="{C1DC0E46-8DE2-95E4-0E40-5867A2369349}"/>
          </ac:spMkLst>
        </pc:spChg>
        <pc:spChg chg="add mod">
          <ac:chgData name="Anjum Afrooz Shaik" userId="81d90087d1904307" providerId="LiveId" clId="{DC6EF5DF-D52E-4D4D-8C25-AFE241181331}" dt="2024-04-26T23:02:37.274" v="5884" actId="207"/>
          <ac:spMkLst>
            <pc:docMk/>
            <pc:sldMk cId="2949778813" sldId="294"/>
            <ac:spMk id="20" creationId="{CCBD7B2D-6907-166C-3BA4-18513D26A79A}"/>
          </ac:spMkLst>
        </pc:spChg>
        <pc:spChg chg="add del mod">
          <ac:chgData name="Anjum Afrooz Shaik" userId="81d90087d1904307" providerId="LiveId" clId="{DC6EF5DF-D52E-4D4D-8C25-AFE241181331}" dt="2024-04-26T23:08:45.241" v="6013" actId="478"/>
          <ac:spMkLst>
            <pc:docMk/>
            <pc:sldMk cId="2949778813" sldId="294"/>
            <ac:spMk id="21" creationId="{D68AA617-659D-789B-704E-31395B3DFAB0}"/>
          </ac:spMkLst>
        </pc:spChg>
        <pc:spChg chg="add mod">
          <ac:chgData name="Anjum Afrooz Shaik" userId="81d90087d1904307" providerId="LiveId" clId="{DC6EF5DF-D52E-4D4D-8C25-AFE241181331}" dt="2024-04-26T23:06:56.484" v="5970" actId="1076"/>
          <ac:spMkLst>
            <pc:docMk/>
            <pc:sldMk cId="2949778813" sldId="294"/>
            <ac:spMk id="25" creationId="{81E54CA4-4810-83B4-2568-3817076D6C0C}"/>
          </ac:spMkLst>
        </pc:spChg>
        <pc:spChg chg="add mod">
          <ac:chgData name="Anjum Afrooz Shaik" userId="81d90087d1904307" providerId="LiveId" clId="{DC6EF5DF-D52E-4D4D-8C25-AFE241181331}" dt="2024-04-26T23:06:50.912" v="5969" actId="1076"/>
          <ac:spMkLst>
            <pc:docMk/>
            <pc:sldMk cId="2949778813" sldId="294"/>
            <ac:spMk id="26" creationId="{C201102A-E586-D21A-9F3D-3293135E0164}"/>
          </ac:spMkLst>
        </pc:spChg>
        <pc:spChg chg="add mod">
          <ac:chgData name="Anjum Afrooz Shaik" userId="81d90087d1904307" providerId="LiveId" clId="{DC6EF5DF-D52E-4D4D-8C25-AFE241181331}" dt="2024-04-26T23:06:45.832" v="5968" actId="1076"/>
          <ac:spMkLst>
            <pc:docMk/>
            <pc:sldMk cId="2949778813" sldId="294"/>
            <ac:spMk id="27" creationId="{6999C1FC-9E4E-F960-66F5-134634CC3966}"/>
          </ac:spMkLst>
        </pc:spChg>
        <pc:spChg chg="add mod">
          <ac:chgData name="Anjum Afrooz Shaik" userId="81d90087d1904307" providerId="LiveId" clId="{DC6EF5DF-D52E-4D4D-8C25-AFE241181331}" dt="2024-04-26T23:07:20.589" v="5980" actId="1076"/>
          <ac:spMkLst>
            <pc:docMk/>
            <pc:sldMk cId="2949778813" sldId="294"/>
            <ac:spMk id="28" creationId="{69B67EA7-F135-3E96-63E8-7FC51B7378A3}"/>
          </ac:spMkLst>
        </pc:spChg>
        <pc:spChg chg="mod">
          <ac:chgData name="Anjum Afrooz Shaik" userId="81d90087d1904307" providerId="LiveId" clId="{DC6EF5DF-D52E-4D4D-8C25-AFE241181331}" dt="2024-04-26T23:07:42.235" v="5984"/>
          <ac:spMkLst>
            <pc:docMk/>
            <pc:sldMk cId="2949778813" sldId="294"/>
            <ac:spMk id="31" creationId="{E03E07D7-F21C-6748-7946-C88193502668}"/>
          </ac:spMkLst>
        </pc:spChg>
        <pc:spChg chg="mod">
          <ac:chgData name="Anjum Afrooz Shaik" userId="81d90087d1904307" providerId="LiveId" clId="{DC6EF5DF-D52E-4D4D-8C25-AFE241181331}" dt="2024-04-26T23:07:42.235" v="5984"/>
          <ac:spMkLst>
            <pc:docMk/>
            <pc:sldMk cId="2949778813" sldId="294"/>
            <ac:spMk id="32" creationId="{C1DC0E46-8DE2-95E4-0E40-5867A2369349}"/>
          </ac:spMkLst>
        </pc:spChg>
        <pc:spChg chg="mod">
          <ac:chgData name="Anjum Afrooz Shaik" userId="81d90087d1904307" providerId="LiveId" clId="{DC6EF5DF-D52E-4D4D-8C25-AFE241181331}" dt="2024-04-26T23:07:42.235" v="5984"/>
          <ac:spMkLst>
            <pc:docMk/>
            <pc:sldMk cId="2949778813" sldId="294"/>
            <ac:spMk id="33" creationId="{CCBD7B2D-6907-166C-3BA4-18513D26A79A}"/>
          </ac:spMkLst>
        </pc:spChg>
        <pc:spChg chg="add mod">
          <ac:chgData name="Anjum Afrooz Shaik" userId="81d90087d1904307" providerId="LiveId" clId="{DC6EF5DF-D52E-4D4D-8C25-AFE241181331}" dt="2024-04-26T23:07:54.932" v="5986" actId="571"/>
          <ac:spMkLst>
            <pc:docMk/>
            <pc:sldMk cId="2949778813" sldId="294"/>
            <ac:spMk id="34" creationId="{4DB5CA3B-5EA5-9A60-B6ED-31468EAE5429}"/>
          </ac:spMkLst>
        </pc:spChg>
        <pc:spChg chg="mod">
          <ac:chgData name="Anjum Afrooz Shaik" userId="81d90087d1904307" providerId="LiveId" clId="{DC6EF5DF-D52E-4D4D-8C25-AFE241181331}" dt="2024-04-26T23:07:58.667" v="5988"/>
          <ac:spMkLst>
            <pc:docMk/>
            <pc:sldMk cId="2949778813" sldId="294"/>
            <ac:spMk id="37" creationId="{D42C6659-20FF-1D41-36A8-778D6C704F0E}"/>
          </ac:spMkLst>
        </pc:spChg>
        <pc:spChg chg="mod">
          <ac:chgData name="Anjum Afrooz Shaik" userId="81d90087d1904307" providerId="LiveId" clId="{DC6EF5DF-D52E-4D4D-8C25-AFE241181331}" dt="2024-04-26T23:07:58.667" v="5988"/>
          <ac:spMkLst>
            <pc:docMk/>
            <pc:sldMk cId="2949778813" sldId="294"/>
            <ac:spMk id="38" creationId="{55AC11E2-1C03-4F31-ADD8-3EAE6F0FED8D}"/>
          </ac:spMkLst>
        </pc:spChg>
        <pc:spChg chg="mod">
          <ac:chgData name="Anjum Afrooz Shaik" userId="81d90087d1904307" providerId="LiveId" clId="{DC6EF5DF-D52E-4D4D-8C25-AFE241181331}" dt="2024-04-26T23:07:58.667" v="5988"/>
          <ac:spMkLst>
            <pc:docMk/>
            <pc:sldMk cId="2949778813" sldId="294"/>
            <ac:spMk id="39" creationId="{96BC2EAA-330C-2EFC-B099-D920B7D1AD78}"/>
          </ac:spMkLst>
        </pc:spChg>
        <pc:spChg chg="mod">
          <ac:chgData name="Anjum Afrooz Shaik" userId="81d90087d1904307" providerId="LiveId" clId="{DC6EF5DF-D52E-4D4D-8C25-AFE241181331}" dt="2024-04-26T23:07:58.667" v="5988"/>
          <ac:spMkLst>
            <pc:docMk/>
            <pc:sldMk cId="2949778813" sldId="294"/>
            <ac:spMk id="40" creationId="{891854B0-1BDC-4299-4E1A-96F2863C98B2}"/>
          </ac:spMkLst>
        </pc:spChg>
        <pc:spChg chg="mod">
          <ac:chgData name="Anjum Afrooz Shaik" userId="81d90087d1904307" providerId="LiveId" clId="{DC6EF5DF-D52E-4D4D-8C25-AFE241181331}" dt="2024-04-26T23:07:58.667" v="5988"/>
          <ac:spMkLst>
            <pc:docMk/>
            <pc:sldMk cId="2949778813" sldId="294"/>
            <ac:spMk id="41" creationId="{7634DCF5-273F-CAAA-14DE-B793C163534E}"/>
          </ac:spMkLst>
        </pc:spChg>
        <pc:spChg chg="mod">
          <ac:chgData name="Anjum Afrooz Shaik" userId="81d90087d1904307" providerId="LiveId" clId="{DC6EF5DF-D52E-4D4D-8C25-AFE241181331}" dt="2024-04-26T23:07:58.667" v="5988"/>
          <ac:spMkLst>
            <pc:docMk/>
            <pc:sldMk cId="2949778813" sldId="294"/>
            <ac:spMk id="42" creationId="{8E617E67-CDD3-47A0-7E92-9B8285C5828D}"/>
          </ac:spMkLst>
        </pc:spChg>
        <pc:spChg chg="mod">
          <ac:chgData name="Anjum Afrooz Shaik" userId="81d90087d1904307" providerId="LiveId" clId="{DC6EF5DF-D52E-4D4D-8C25-AFE241181331}" dt="2024-04-26T23:07:58.667" v="5988"/>
          <ac:spMkLst>
            <pc:docMk/>
            <pc:sldMk cId="2949778813" sldId="294"/>
            <ac:spMk id="43" creationId="{8C9E280D-E2BA-201C-10BD-DAB5F4B658F5}"/>
          </ac:spMkLst>
        </pc:spChg>
        <pc:spChg chg="mod">
          <ac:chgData name="Anjum Afrooz Shaik" userId="81d90087d1904307" providerId="LiveId" clId="{DC6EF5DF-D52E-4D4D-8C25-AFE241181331}" dt="2024-04-26T23:07:58.667" v="5988"/>
          <ac:spMkLst>
            <pc:docMk/>
            <pc:sldMk cId="2949778813" sldId="294"/>
            <ac:spMk id="44" creationId="{E2A426AF-F2EF-07B4-6218-6B5C09D6CB8E}"/>
          </ac:spMkLst>
        </pc:spChg>
        <pc:spChg chg="mod">
          <ac:chgData name="Anjum Afrooz Shaik" userId="81d90087d1904307" providerId="LiveId" clId="{DC6EF5DF-D52E-4D4D-8C25-AFE241181331}" dt="2024-04-26T23:07:58.667" v="5988"/>
          <ac:spMkLst>
            <pc:docMk/>
            <pc:sldMk cId="2949778813" sldId="294"/>
            <ac:spMk id="45" creationId="{337218F8-2B5E-4CD6-2087-FD11A5A0C139}"/>
          </ac:spMkLst>
        </pc:spChg>
        <pc:spChg chg="mod">
          <ac:chgData name="Anjum Afrooz Shaik" userId="81d90087d1904307" providerId="LiveId" clId="{DC6EF5DF-D52E-4D4D-8C25-AFE241181331}" dt="2024-04-26T23:07:58.667" v="5988"/>
          <ac:spMkLst>
            <pc:docMk/>
            <pc:sldMk cId="2949778813" sldId="294"/>
            <ac:spMk id="46" creationId="{86F81F10-A9D3-1B0A-B738-A70678349F80}"/>
          </ac:spMkLst>
        </pc:spChg>
        <pc:spChg chg="mod">
          <ac:chgData name="Anjum Afrooz Shaik" userId="81d90087d1904307" providerId="LiveId" clId="{DC6EF5DF-D52E-4D4D-8C25-AFE241181331}" dt="2024-04-26T23:07:58.667" v="5988"/>
          <ac:spMkLst>
            <pc:docMk/>
            <pc:sldMk cId="2949778813" sldId="294"/>
            <ac:spMk id="47" creationId="{63B5148C-EE9B-265D-C0A2-6C4DE9228653}"/>
          </ac:spMkLst>
        </pc:spChg>
        <pc:spChg chg="mod">
          <ac:chgData name="Anjum Afrooz Shaik" userId="81d90087d1904307" providerId="LiveId" clId="{DC6EF5DF-D52E-4D4D-8C25-AFE241181331}" dt="2024-04-26T23:07:58.667" v="5988"/>
          <ac:spMkLst>
            <pc:docMk/>
            <pc:sldMk cId="2949778813" sldId="294"/>
            <ac:spMk id="48" creationId="{A06557CE-E24C-568E-515E-32DAC2C36BE5}"/>
          </ac:spMkLst>
        </pc:spChg>
        <pc:spChg chg="mod">
          <ac:chgData name="Anjum Afrooz Shaik" userId="81d90087d1904307" providerId="LiveId" clId="{DC6EF5DF-D52E-4D4D-8C25-AFE241181331}" dt="2024-04-26T23:07:58.667" v="5988"/>
          <ac:spMkLst>
            <pc:docMk/>
            <pc:sldMk cId="2949778813" sldId="294"/>
            <ac:spMk id="49" creationId="{E3BA1829-8EF9-0B1B-5155-69F798800EAC}"/>
          </ac:spMkLst>
        </pc:spChg>
        <pc:spChg chg="mod">
          <ac:chgData name="Anjum Afrooz Shaik" userId="81d90087d1904307" providerId="LiveId" clId="{DC6EF5DF-D52E-4D4D-8C25-AFE241181331}" dt="2024-04-26T23:07:58.667" v="5988"/>
          <ac:spMkLst>
            <pc:docMk/>
            <pc:sldMk cId="2949778813" sldId="294"/>
            <ac:spMk id="50" creationId="{A563B058-58BD-07F8-A965-333DEABE3FFB}"/>
          </ac:spMkLst>
        </pc:spChg>
        <pc:spChg chg="mod">
          <ac:chgData name="Anjum Afrooz Shaik" userId="81d90087d1904307" providerId="LiveId" clId="{DC6EF5DF-D52E-4D4D-8C25-AFE241181331}" dt="2024-04-26T23:08:03.185" v="5990"/>
          <ac:spMkLst>
            <pc:docMk/>
            <pc:sldMk cId="2949778813" sldId="294"/>
            <ac:spMk id="52" creationId="{E03E07D7-F21C-6748-7946-C88193502668}"/>
          </ac:spMkLst>
        </pc:spChg>
        <pc:spChg chg="mod">
          <ac:chgData name="Anjum Afrooz Shaik" userId="81d90087d1904307" providerId="LiveId" clId="{DC6EF5DF-D52E-4D4D-8C25-AFE241181331}" dt="2024-04-26T23:08:03.185" v="5990"/>
          <ac:spMkLst>
            <pc:docMk/>
            <pc:sldMk cId="2949778813" sldId="294"/>
            <ac:spMk id="53" creationId="{C1DC0E46-8DE2-95E4-0E40-5867A2369349}"/>
          </ac:spMkLst>
        </pc:spChg>
        <pc:spChg chg="mod">
          <ac:chgData name="Anjum Afrooz Shaik" userId="81d90087d1904307" providerId="LiveId" clId="{DC6EF5DF-D52E-4D4D-8C25-AFE241181331}" dt="2024-04-26T23:08:03.185" v="5990"/>
          <ac:spMkLst>
            <pc:docMk/>
            <pc:sldMk cId="2949778813" sldId="294"/>
            <ac:spMk id="54" creationId="{CCBD7B2D-6907-166C-3BA4-18513D26A79A}"/>
          </ac:spMkLst>
        </pc:spChg>
        <pc:spChg chg="add mod">
          <ac:chgData name="Anjum Afrooz Shaik" userId="81d90087d1904307" providerId="LiveId" clId="{DC6EF5DF-D52E-4D4D-8C25-AFE241181331}" dt="2024-04-26T23:08:39.528" v="6011" actId="1076"/>
          <ac:spMkLst>
            <pc:docMk/>
            <pc:sldMk cId="2949778813" sldId="294"/>
            <ac:spMk id="55" creationId="{8193C1D9-A6C4-50E1-FF60-93802A024842}"/>
          </ac:spMkLst>
        </pc:spChg>
        <pc:grpChg chg="add del mod">
          <ac:chgData name="Anjum Afrooz Shaik" userId="81d90087d1904307" providerId="LiveId" clId="{DC6EF5DF-D52E-4D4D-8C25-AFE241181331}" dt="2024-04-26T23:07:58.276" v="5987" actId="21"/>
          <ac:grpSpMkLst>
            <pc:docMk/>
            <pc:sldMk cId="2949778813" sldId="294"/>
            <ac:grpSpMk id="2" creationId="{5CBA677B-25B5-61C2-28BF-17D5EB947B2B}"/>
          </ac:grpSpMkLst>
        </pc:grpChg>
        <pc:grpChg chg="add mod">
          <ac:chgData name="Anjum Afrooz Shaik" userId="81d90087d1904307" providerId="LiveId" clId="{DC6EF5DF-D52E-4D4D-8C25-AFE241181331}" dt="2024-04-26T22:57:25.310" v="5843" actId="164"/>
          <ac:grpSpMkLst>
            <pc:docMk/>
            <pc:sldMk cId="2949778813" sldId="294"/>
            <ac:grpSpMk id="18" creationId="{662E9F06-0A65-6B40-B333-22987D81CB37}"/>
          </ac:grpSpMkLst>
        </pc:grpChg>
        <pc:grpChg chg="add del mod">
          <ac:chgData name="Anjum Afrooz Shaik" userId="81d90087d1904307" providerId="LiveId" clId="{DC6EF5DF-D52E-4D4D-8C25-AFE241181331}" dt="2024-04-26T23:07:41.341" v="5983" actId="21"/>
          <ac:grpSpMkLst>
            <pc:docMk/>
            <pc:sldMk cId="2949778813" sldId="294"/>
            <ac:grpSpMk id="22" creationId="{FBD006F4-F9C9-2D04-4AF3-4A1C41E1FF88}"/>
          </ac:grpSpMkLst>
        </pc:grpChg>
        <pc:grpChg chg="add del mod">
          <ac:chgData name="Anjum Afrooz Shaik" userId="81d90087d1904307" providerId="LiveId" clId="{DC6EF5DF-D52E-4D4D-8C25-AFE241181331}" dt="2024-04-26T23:08:02.811" v="5989" actId="21"/>
          <ac:grpSpMkLst>
            <pc:docMk/>
            <pc:sldMk cId="2949778813" sldId="294"/>
            <ac:grpSpMk id="30" creationId="{FBD006F4-F9C9-2D04-4AF3-4A1C41E1FF88}"/>
          </ac:grpSpMkLst>
        </pc:grpChg>
        <pc:grpChg chg="add mod">
          <ac:chgData name="Anjum Afrooz Shaik" userId="81d90087d1904307" providerId="LiveId" clId="{DC6EF5DF-D52E-4D4D-8C25-AFE241181331}" dt="2024-04-26T23:07:58.667" v="5988"/>
          <ac:grpSpMkLst>
            <pc:docMk/>
            <pc:sldMk cId="2949778813" sldId="294"/>
            <ac:grpSpMk id="36" creationId="{5CBA677B-25B5-61C2-28BF-17D5EB947B2B}"/>
          </ac:grpSpMkLst>
        </pc:grpChg>
        <pc:grpChg chg="add mod">
          <ac:chgData name="Anjum Afrooz Shaik" userId="81d90087d1904307" providerId="LiveId" clId="{DC6EF5DF-D52E-4D4D-8C25-AFE241181331}" dt="2024-04-26T23:08:03.185" v="5990"/>
          <ac:grpSpMkLst>
            <pc:docMk/>
            <pc:sldMk cId="2949778813" sldId="294"/>
            <ac:grpSpMk id="51" creationId="{FBD006F4-F9C9-2D04-4AF3-4A1C41E1FF88}"/>
          </ac:grpSpMkLst>
        </pc:grpChg>
        <pc:cxnChg chg="add del mod">
          <ac:chgData name="Anjum Afrooz Shaik" userId="81d90087d1904307" providerId="LiveId" clId="{DC6EF5DF-D52E-4D4D-8C25-AFE241181331}" dt="2024-04-26T23:08:47.968" v="6014" actId="478"/>
          <ac:cxnSpMkLst>
            <pc:docMk/>
            <pc:sldMk cId="2949778813" sldId="294"/>
            <ac:cxnSpMk id="24" creationId="{24970743-2ED6-B909-8ABE-CC4630E3B207}"/>
          </ac:cxnSpMkLst>
        </pc:cxnChg>
        <pc:cxnChg chg="add mod">
          <ac:chgData name="Anjum Afrooz Shaik" userId="81d90087d1904307" providerId="LiveId" clId="{DC6EF5DF-D52E-4D4D-8C25-AFE241181331}" dt="2024-04-26T23:07:54.932" v="5986" actId="571"/>
          <ac:cxnSpMkLst>
            <pc:docMk/>
            <pc:sldMk cId="2949778813" sldId="294"/>
            <ac:cxnSpMk id="35" creationId="{D7A4ABF8-2EB2-E66C-2BDB-99518422DC1C}"/>
          </ac:cxnSpMkLst>
        </pc:cxnChg>
      </pc:sldChg>
      <pc:sldChg chg="new del">
        <pc:chgData name="Anjum Afrooz Shaik" userId="81d90087d1904307" providerId="LiveId" clId="{DC6EF5DF-D52E-4D4D-8C25-AFE241181331}" dt="2024-04-17T21:34:00.024" v="5726" actId="47"/>
        <pc:sldMkLst>
          <pc:docMk/>
          <pc:sldMk cId="3491392570" sldId="294"/>
        </pc:sldMkLst>
      </pc:sldChg>
      <pc:sldMasterChg chg="modSp modTransition modSldLayout">
        <pc:chgData name="Anjum Afrooz Shaik" userId="81d90087d1904307" providerId="LiveId" clId="{DC6EF5DF-D52E-4D4D-8C25-AFE241181331}" dt="2024-04-17T04:43:43.290" v="2366"/>
        <pc:sldMasterMkLst>
          <pc:docMk/>
          <pc:sldMasterMk cId="294152174" sldId="2147483648"/>
        </pc:sldMasterMkLst>
        <pc:spChg chg="mod">
          <ac:chgData name="Anjum Afrooz Shaik" userId="81d90087d1904307" providerId="LiveId" clId="{DC6EF5DF-D52E-4D4D-8C25-AFE241181331}" dt="2024-04-17T04:43:43.290" v="2366"/>
          <ac:spMkLst>
            <pc:docMk/>
            <pc:sldMasterMk cId="294152174" sldId="2147483648"/>
            <ac:spMk id="2" creationId="{D20D8FA9-789F-A999-EDDE-7E1DC6B6A6BE}"/>
          </ac:spMkLst>
        </pc:spChg>
        <pc:spChg chg="mod">
          <ac:chgData name="Anjum Afrooz Shaik" userId="81d90087d1904307" providerId="LiveId" clId="{DC6EF5DF-D52E-4D4D-8C25-AFE241181331}" dt="2024-04-17T04:43:43.290" v="2366"/>
          <ac:spMkLst>
            <pc:docMk/>
            <pc:sldMasterMk cId="294152174" sldId="2147483648"/>
            <ac:spMk id="3" creationId="{11F03130-1ACF-01BA-C4FD-5A8D8309D019}"/>
          </ac:spMkLst>
        </pc:spChg>
        <pc:spChg chg="mod">
          <ac:chgData name="Anjum Afrooz Shaik" userId="81d90087d1904307" providerId="LiveId" clId="{DC6EF5DF-D52E-4D4D-8C25-AFE241181331}" dt="2024-04-17T04:43:43.290" v="2366"/>
          <ac:spMkLst>
            <pc:docMk/>
            <pc:sldMasterMk cId="294152174" sldId="2147483648"/>
            <ac:spMk id="4" creationId="{81E31556-8FD3-2DC1-3CFE-6134B374317B}"/>
          </ac:spMkLst>
        </pc:spChg>
        <pc:spChg chg="mod">
          <ac:chgData name="Anjum Afrooz Shaik" userId="81d90087d1904307" providerId="LiveId" clId="{DC6EF5DF-D52E-4D4D-8C25-AFE241181331}" dt="2024-04-17T04:43:43.290" v="2366"/>
          <ac:spMkLst>
            <pc:docMk/>
            <pc:sldMasterMk cId="294152174" sldId="2147483648"/>
            <ac:spMk id="5" creationId="{C3BF9B84-AD6E-B33A-9D8E-EC2B0F68FDA6}"/>
          </ac:spMkLst>
        </pc:spChg>
        <pc:spChg chg="mod">
          <ac:chgData name="Anjum Afrooz Shaik" userId="81d90087d1904307" providerId="LiveId" clId="{DC6EF5DF-D52E-4D4D-8C25-AFE241181331}" dt="2024-04-17T04:43:43.290" v="2366"/>
          <ac:spMkLst>
            <pc:docMk/>
            <pc:sldMasterMk cId="294152174" sldId="2147483648"/>
            <ac:spMk id="6" creationId="{C90BECBF-F8AF-F180-D280-1925FB0CCBC6}"/>
          </ac:spMkLst>
        </pc:spChg>
        <pc:sldLayoutChg chg="modSp modTransition">
          <pc:chgData name="Anjum Afrooz Shaik" userId="81d90087d1904307" providerId="LiveId" clId="{DC6EF5DF-D52E-4D4D-8C25-AFE241181331}" dt="2024-04-17T04:43:43.290" v="2366"/>
          <pc:sldLayoutMkLst>
            <pc:docMk/>
            <pc:sldMasterMk cId="294152174" sldId="2147483648"/>
            <pc:sldLayoutMk cId="1913573787" sldId="2147483649"/>
          </pc:sldLayoutMkLst>
          <pc:spChg chg="mod">
            <ac:chgData name="Anjum Afrooz Shaik" userId="81d90087d1904307" providerId="LiveId" clId="{DC6EF5DF-D52E-4D4D-8C25-AFE241181331}" dt="2024-04-17T04:43:43.290" v="2366"/>
            <ac:spMkLst>
              <pc:docMk/>
              <pc:sldMasterMk cId="294152174" sldId="2147483648"/>
              <pc:sldLayoutMk cId="1913573787" sldId="2147483649"/>
              <ac:spMk id="2" creationId="{EC856B70-BD17-6805-2B0F-248DD5F66CB8}"/>
            </ac:spMkLst>
          </pc:spChg>
          <pc:spChg chg="mod">
            <ac:chgData name="Anjum Afrooz Shaik" userId="81d90087d1904307" providerId="LiveId" clId="{DC6EF5DF-D52E-4D4D-8C25-AFE241181331}" dt="2024-04-17T04:43:43.290" v="2366"/>
            <ac:spMkLst>
              <pc:docMk/>
              <pc:sldMasterMk cId="294152174" sldId="2147483648"/>
              <pc:sldLayoutMk cId="1913573787" sldId="2147483649"/>
              <ac:spMk id="3" creationId="{7F41117B-4900-7CFE-A131-8CEED43D17EB}"/>
            </ac:spMkLst>
          </pc:spChg>
        </pc:sldLayoutChg>
        <pc:sldLayoutChg chg="modTransition">
          <pc:chgData name="Anjum Afrooz Shaik" userId="81d90087d1904307" providerId="LiveId" clId="{DC6EF5DF-D52E-4D4D-8C25-AFE241181331}" dt="2024-04-16T06:12:11.343" v="46"/>
          <pc:sldLayoutMkLst>
            <pc:docMk/>
            <pc:sldMasterMk cId="294152174" sldId="2147483648"/>
            <pc:sldLayoutMk cId="588661675" sldId="2147483650"/>
          </pc:sldLayoutMkLst>
        </pc:sldLayoutChg>
        <pc:sldLayoutChg chg="modSp modTransition">
          <pc:chgData name="Anjum Afrooz Shaik" userId="81d90087d1904307" providerId="LiveId" clId="{DC6EF5DF-D52E-4D4D-8C25-AFE241181331}" dt="2024-04-17T04:43:43.290" v="2366"/>
          <pc:sldLayoutMkLst>
            <pc:docMk/>
            <pc:sldMasterMk cId="294152174" sldId="2147483648"/>
            <pc:sldLayoutMk cId="1738987243" sldId="2147483651"/>
          </pc:sldLayoutMkLst>
          <pc:spChg chg="mod">
            <ac:chgData name="Anjum Afrooz Shaik" userId="81d90087d1904307" providerId="LiveId" clId="{DC6EF5DF-D52E-4D4D-8C25-AFE241181331}" dt="2024-04-17T04:43:43.290" v="2366"/>
            <ac:spMkLst>
              <pc:docMk/>
              <pc:sldMasterMk cId="294152174" sldId="2147483648"/>
              <pc:sldLayoutMk cId="1738987243" sldId="2147483651"/>
              <ac:spMk id="2" creationId="{F2C51CC1-B2C4-7A16-BCBA-2164848D525F}"/>
            </ac:spMkLst>
          </pc:spChg>
          <pc:spChg chg="mod">
            <ac:chgData name="Anjum Afrooz Shaik" userId="81d90087d1904307" providerId="LiveId" clId="{DC6EF5DF-D52E-4D4D-8C25-AFE241181331}" dt="2024-04-17T04:43:43.290" v="2366"/>
            <ac:spMkLst>
              <pc:docMk/>
              <pc:sldMasterMk cId="294152174" sldId="2147483648"/>
              <pc:sldLayoutMk cId="1738987243" sldId="2147483651"/>
              <ac:spMk id="3" creationId="{8893ED1F-FE06-0E2A-5201-BBC2E15C4C67}"/>
            </ac:spMkLst>
          </pc:spChg>
        </pc:sldLayoutChg>
        <pc:sldLayoutChg chg="modSp modTransition">
          <pc:chgData name="Anjum Afrooz Shaik" userId="81d90087d1904307" providerId="LiveId" clId="{DC6EF5DF-D52E-4D4D-8C25-AFE241181331}" dt="2024-04-17T04:43:43.290" v="2366"/>
          <pc:sldLayoutMkLst>
            <pc:docMk/>
            <pc:sldMasterMk cId="294152174" sldId="2147483648"/>
            <pc:sldLayoutMk cId="3046063801" sldId="2147483652"/>
          </pc:sldLayoutMkLst>
          <pc:spChg chg="mod">
            <ac:chgData name="Anjum Afrooz Shaik" userId="81d90087d1904307" providerId="LiveId" clId="{DC6EF5DF-D52E-4D4D-8C25-AFE241181331}" dt="2024-04-17T04:43:43.290" v="2366"/>
            <ac:spMkLst>
              <pc:docMk/>
              <pc:sldMasterMk cId="294152174" sldId="2147483648"/>
              <pc:sldLayoutMk cId="3046063801" sldId="2147483652"/>
              <ac:spMk id="3" creationId="{293DC052-D61A-16A8-F870-3EA028CEEFBC}"/>
            </ac:spMkLst>
          </pc:spChg>
          <pc:spChg chg="mod">
            <ac:chgData name="Anjum Afrooz Shaik" userId="81d90087d1904307" providerId="LiveId" clId="{DC6EF5DF-D52E-4D4D-8C25-AFE241181331}" dt="2024-04-17T04:43:43.290" v="2366"/>
            <ac:spMkLst>
              <pc:docMk/>
              <pc:sldMasterMk cId="294152174" sldId="2147483648"/>
              <pc:sldLayoutMk cId="3046063801" sldId="2147483652"/>
              <ac:spMk id="4" creationId="{B52B5B12-A985-DBB6-2AD4-7F105059478E}"/>
            </ac:spMkLst>
          </pc:spChg>
        </pc:sldLayoutChg>
        <pc:sldLayoutChg chg="modSp modTransition">
          <pc:chgData name="Anjum Afrooz Shaik" userId="81d90087d1904307" providerId="LiveId" clId="{DC6EF5DF-D52E-4D4D-8C25-AFE241181331}" dt="2024-04-17T04:43:43.290" v="2366"/>
          <pc:sldLayoutMkLst>
            <pc:docMk/>
            <pc:sldMasterMk cId="294152174" sldId="2147483648"/>
            <pc:sldLayoutMk cId="1342422119" sldId="2147483653"/>
          </pc:sldLayoutMkLst>
          <pc:spChg chg="mod">
            <ac:chgData name="Anjum Afrooz Shaik" userId="81d90087d1904307" providerId="LiveId" clId="{DC6EF5DF-D52E-4D4D-8C25-AFE241181331}" dt="2024-04-17T04:43:43.290" v="2366"/>
            <ac:spMkLst>
              <pc:docMk/>
              <pc:sldMasterMk cId="294152174" sldId="2147483648"/>
              <pc:sldLayoutMk cId="1342422119" sldId="2147483653"/>
              <ac:spMk id="2" creationId="{D55252CE-FF78-F48B-B97C-FFC2022446E8}"/>
            </ac:spMkLst>
          </pc:spChg>
          <pc:spChg chg="mod">
            <ac:chgData name="Anjum Afrooz Shaik" userId="81d90087d1904307" providerId="LiveId" clId="{DC6EF5DF-D52E-4D4D-8C25-AFE241181331}" dt="2024-04-17T04:43:43.290" v="2366"/>
            <ac:spMkLst>
              <pc:docMk/>
              <pc:sldMasterMk cId="294152174" sldId="2147483648"/>
              <pc:sldLayoutMk cId="1342422119" sldId="2147483653"/>
              <ac:spMk id="3" creationId="{CC8D1AEF-DA13-DD3B-B897-10F2321B69C5}"/>
            </ac:spMkLst>
          </pc:spChg>
          <pc:spChg chg="mod">
            <ac:chgData name="Anjum Afrooz Shaik" userId="81d90087d1904307" providerId="LiveId" clId="{DC6EF5DF-D52E-4D4D-8C25-AFE241181331}" dt="2024-04-17T04:43:43.290" v="2366"/>
            <ac:spMkLst>
              <pc:docMk/>
              <pc:sldMasterMk cId="294152174" sldId="2147483648"/>
              <pc:sldLayoutMk cId="1342422119" sldId="2147483653"/>
              <ac:spMk id="4" creationId="{A8C2A35C-5F57-E934-1031-EA3823997D14}"/>
            </ac:spMkLst>
          </pc:spChg>
          <pc:spChg chg="mod">
            <ac:chgData name="Anjum Afrooz Shaik" userId="81d90087d1904307" providerId="LiveId" clId="{DC6EF5DF-D52E-4D4D-8C25-AFE241181331}" dt="2024-04-17T04:43:43.290" v="2366"/>
            <ac:spMkLst>
              <pc:docMk/>
              <pc:sldMasterMk cId="294152174" sldId="2147483648"/>
              <pc:sldLayoutMk cId="1342422119" sldId="2147483653"/>
              <ac:spMk id="5" creationId="{3EF35F82-6BB9-1058-7892-614A792D96F0}"/>
            </ac:spMkLst>
          </pc:spChg>
          <pc:spChg chg="mod">
            <ac:chgData name="Anjum Afrooz Shaik" userId="81d90087d1904307" providerId="LiveId" clId="{DC6EF5DF-D52E-4D4D-8C25-AFE241181331}" dt="2024-04-17T04:43:43.290" v="2366"/>
            <ac:spMkLst>
              <pc:docMk/>
              <pc:sldMasterMk cId="294152174" sldId="2147483648"/>
              <pc:sldLayoutMk cId="1342422119" sldId="2147483653"/>
              <ac:spMk id="6" creationId="{9EB3993C-6C90-0905-C4B2-55CDDEC9D78A}"/>
            </ac:spMkLst>
          </pc:spChg>
        </pc:sldLayoutChg>
        <pc:sldLayoutChg chg="modTransition">
          <pc:chgData name="Anjum Afrooz Shaik" userId="81d90087d1904307" providerId="LiveId" clId="{DC6EF5DF-D52E-4D4D-8C25-AFE241181331}" dt="2024-04-16T06:12:11.343" v="46"/>
          <pc:sldLayoutMkLst>
            <pc:docMk/>
            <pc:sldMasterMk cId="294152174" sldId="2147483648"/>
            <pc:sldLayoutMk cId="273115789" sldId="2147483654"/>
          </pc:sldLayoutMkLst>
        </pc:sldLayoutChg>
        <pc:sldLayoutChg chg="modSp modTransition">
          <pc:chgData name="Anjum Afrooz Shaik" userId="81d90087d1904307" providerId="LiveId" clId="{DC6EF5DF-D52E-4D4D-8C25-AFE241181331}" dt="2024-04-17T04:43:43.290" v="2366"/>
          <pc:sldLayoutMkLst>
            <pc:docMk/>
            <pc:sldMasterMk cId="294152174" sldId="2147483648"/>
            <pc:sldLayoutMk cId="2682120820" sldId="2147483655"/>
          </pc:sldLayoutMkLst>
          <pc:spChg chg="mod">
            <ac:chgData name="Anjum Afrooz Shaik" userId="81d90087d1904307" providerId="LiveId" clId="{DC6EF5DF-D52E-4D4D-8C25-AFE241181331}" dt="2024-04-17T04:43:43.290" v="2366"/>
            <ac:spMkLst>
              <pc:docMk/>
              <pc:sldMasterMk cId="294152174" sldId="2147483648"/>
              <pc:sldLayoutMk cId="2682120820" sldId="2147483655"/>
              <ac:spMk id="6" creationId="{C9FF182F-A056-16EE-1FF2-6269D0CDF16A}"/>
            </ac:spMkLst>
          </pc:spChg>
          <pc:spChg chg="mod">
            <ac:chgData name="Anjum Afrooz Shaik" userId="81d90087d1904307" providerId="LiveId" clId="{DC6EF5DF-D52E-4D4D-8C25-AFE241181331}" dt="2024-04-17T04:43:43.290" v="2366"/>
            <ac:spMkLst>
              <pc:docMk/>
              <pc:sldMasterMk cId="294152174" sldId="2147483648"/>
              <pc:sldLayoutMk cId="2682120820" sldId="2147483655"/>
              <ac:spMk id="7" creationId="{32F11600-F265-3737-48BB-B9843D90B468}"/>
            </ac:spMkLst>
          </pc:spChg>
          <pc:spChg chg="mod">
            <ac:chgData name="Anjum Afrooz Shaik" userId="81d90087d1904307" providerId="LiveId" clId="{DC6EF5DF-D52E-4D4D-8C25-AFE241181331}" dt="2024-04-17T04:43:43.290" v="2366"/>
            <ac:spMkLst>
              <pc:docMk/>
              <pc:sldMasterMk cId="294152174" sldId="2147483648"/>
              <pc:sldLayoutMk cId="2682120820" sldId="2147483655"/>
              <ac:spMk id="8" creationId="{B065F7F6-482B-21B7-87D9-A4EDAF5E55F5}"/>
            </ac:spMkLst>
          </pc:spChg>
          <pc:spChg chg="mod">
            <ac:chgData name="Anjum Afrooz Shaik" userId="81d90087d1904307" providerId="LiveId" clId="{DC6EF5DF-D52E-4D4D-8C25-AFE241181331}" dt="2024-04-17T04:43:43.290" v="2366"/>
            <ac:spMkLst>
              <pc:docMk/>
              <pc:sldMasterMk cId="294152174" sldId="2147483648"/>
              <pc:sldLayoutMk cId="2682120820" sldId="2147483655"/>
              <ac:spMk id="9" creationId="{C7EB9897-0531-CC2D-0AEB-9C1404ED7E99}"/>
            </ac:spMkLst>
          </pc:spChg>
          <pc:spChg chg="mod">
            <ac:chgData name="Anjum Afrooz Shaik" userId="81d90087d1904307" providerId="LiveId" clId="{DC6EF5DF-D52E-4D4D-8C25-AFE241181331}" dt="2024-04-17T04:43:43.290" v="2366"/>
            <ac:spMkLst>
              <pc:docMk/>
              <pc:sldMasterMk cId="294152174" sldId="2147483648"/>
              <pc:sldLayoutMk cId="2682120820" sldId="2147483655"/>
              <ac:spMk id="10" creationId="{27AF1595-E945-4F40-8E52-72748223AF9C}"/>
            </ac:spMkLst>
          </pc:spChg>
          <pc:spChg chg="mod">
            <ac:chgData name="Anjum Afrooz Shaik" userId="81d90087d1904307" providerId="LiveId" clId="{DC6EF5DF-D52E-4D4D-8C25-AFE241181331}" dt="2024-04-17T04:43:43.290" v="2366"/>
            <ac:spMkLst>
              <pc:docMk/>
              <pc:sldMasterMk cId="294152174" sldId="2147483648"/>
              <pc:sldLayoutMk cId="2682120820" sldId="2147483655"/>
              <ac:spMk id="11" creationId="{5069D3F0-AED0-6B7C-CE94-0172E68C5791}"/>
            </ac:spMkLst>
          </pc:spChg>
          <pc:spChg chg="mod">
            <ac:chgData name="Anjum Afrooz Shaik" userId="81d90087d1904307" providerId="LiveId" clId="{DC6EF5DF-D52E-4D4D-8C25-AFE241181331}" dt="2024-04-17T04:43:43.290" v="2366"/>
            <ac:spMkLst>
              <pc:docMk/>
              <pc:sldMasterMk cId="294152174" sldId="2147483648"/>
              <pc:sldLayoutMk cId="2682120820" sldId="2147483655"/>
              <ac:spMk id="12" creationId="{0B5BEE71-E399-1938-A3D1-0EEE17CBA9A5}"/>
            </ac:spMkLst>
          </pc:spChg>
        </pc:sldLayoutChg>
        <pc:sldLayoutChg chg="modSp modTransition">
          <pc:chgData name="Anjum Afrooz Shaik" userId="81d90087d1904307" providerId="LiveId" clId="{DC6EF5DF-D52E-4D4D-8C25-AFE241181331}" dt="2024-04-17T04:43:43.290" v="2366"/>
          <pc:sldLayoutMkLst>
            <pc:docMk/>
            <pc:sldMasterMk cId="294152174" sldId="2147483648"/>
            <pc:sldLayoutMk cId="1911204995" sldId="2147483656"/>
          </pc:sldLayoutMkLst>
          <pc:spChg chg="mod">
            <ac:chgData name="Anjum Afrooz Shaik" userId="81d90087d1904307" providerId="LiveId" clId="{DC6EF5DF-D52E-4D4D-8C25-AFE241181331}" dt="2024-04-17T04:43:43.290" v="2366"/>
            <ac:spMkLst>
              <pc:docMk/>
              <pc:sldMasterMk cId="294152174" sldId="2147483648"/>
              <pc:sldLayoutMk cId="1911204995" sldId="2147483656"/>
              <ac:spMk id="2" creationId="{5477898A-0B78-4443-5ED6-E27C818981A4}"/>
            </ac:spMkLst>
          </pc:spChg>
          <pc:spChg chg="mod">
            <ac:chgData name="Anjum Afrooz Shaik" userId="81d90087d1904307" providerId="LiveId" clId="{DC6EF5DF-D52E-4D4D-8C25-AFE241181331}" dt="2024-04-17T04:43:43.290" v="2366"/>
            <ac:spMkLst>
              <pc:docMk/>
              <pc:sldMasterMk cId="294152174" sldId="2147483648"/>
              <pc:sldLayoutMk cId="1911204995" sldId="2147483656"/>
              <ac:spMk id="3" creationId="{2094826E-6E99-CFE4-2988-A093DA6F4177}"/>
            </ac:spMkLst>
          </pc:spChg>
          <pc:spChg chg="mod">
            <ac:chgData name="Anjum Afrooz Shaik" userId="81d90087d1904307" providerId="LiveId" clId="{DC6EF5DF-D52E-4D4D-8C25-AFE241181331}" dt="2024-04-17T04:43:43.290" v="2366"/>
            <ac:spMkLst>
              <pc:docMk/>
              <pc:sldMasterMk cId="294152174" sldId="2147483648"/>
              <pc:sldLayoutMk cId="1911204995" sldId="2147483656"/>
              <ac:spMk id="4" creationId="{56BC5282-3BC9-29FC-4B7E-45EC4692CF07}"/>
            </ac:spMkLst>
          </pc:spChg>
        </pc:sldLayoutChg>
        <pc:sldLayoutChg chg="modSp modTransition">
          <pc:chgData name="Anjum Afrooz Shaik" userId="81d90087d1904307" providerId="LiveId" clId="{DC6EF5DF-D52E-4D4D-8C25-AFE241181331}" dt="2024-04-17T04:43:43.290" v="2366"/>
          <pc:sldLayoutMkLst>
            <pc:docMk/>
            <pc:sldMasterMk cId="294152174" sldId="2147483648"/>
            <pc:sldLayoutMk cId="3847128386" sldId="2147483657"/>
          </pc:sldLayoutMkLst>
          <pc:spChg chg="mod">
            <ac:chgData name="Anjum Afrooz Shaik" userId="81d90087d1904307" providerId="LiveId" clId="{DC6EF5DF-D52E-4D4D-8C25-AFE241181331}" dt="2024-04-17T04:43:43.290" v="2366"/>
            <ac:spMkLst>
              <pc:docMk/>
              <pc:sldMasterMk cId="294152174" sldId="2147483648"/>
              <pc:sldLayoutMk cId="3847128386" sldId="2147483657"/>
              <ac:spMk id="2" creationId="{4D36FFB7-B435-9021-426F-6B4647F07479}"/>
            </ac:spMkLst>
          </pc:spChg>
          <pc:spChg chg="mod">
            <ac:chgData name="Anjum Afrooz Shaik" userId="81d90087d1904307" providerId="LiveId" clId="{DC6EF5DF-D52E-4D4D-8C25-AFE241181331}" dt="2024-04-17T04:43:43.290" v="2366"/>
            <ac:spMkLst>
              <pc:docMk/>
              <pc:sldMasterMk cId="294152174" sldId="2147483648"/>
              <pc:sldLayoutMk cId="3847128386" sldId="2147483657"/>
              <ac:spMk id="3" creationId="{C1727ABC-D746-1D38-B14A-C62B6D98DDD1}"/>
            </ac:spMkLst>
          </pc:spChg>
          <pc:spChg chg="mod">
            <ac:chgData name="Anjum Afrooz Shaik" userId="81d90087d1904307" providerId="LiveId" clId="{DC6EF5DF-D52E-4D4D-8C25-AFE241181331}" dt="2024-04-17T04:43:43.290" v="2366"/>
            <ac:spMkLst>
              <pc:docMk/>
              <pc:sldMasterMk cId="294152174" sldId="2147483648"/>
              <pc:sldLayoutMk cId="3847128386" sldId="2147483657"/>
              <ac:spMk id="4" creationId="{A7FBA962-16E6-4ADA-C083-63ED42E1BE92}"/>
            </ac:spMkLst>
          </pc:spChg>
        </pc:sldLayoutChg>
        <pc:sldLayoutChg chg="modTransition">
          <pc:chgData name="Anjum Afrooz Shaik" userId="81d90087d1904307" providerId="LiveId" clId="{DC6EF5DF-D52E-4D4D-8C25-AFE241181331}" dt="2024-04-16T06:12:11.343" v="46"/>
          <pc:sldLayoutMkLst>
            <pc:docMk/>
            <pc:sldMasterMk cId="294152174" sldId="2147483648"/>
            <pc:sldLayoutMk cId="3912043891" sldId="2147483658"/>
          </pc:sldLayoutMkLst>
        </pc:sldLayoutChg>
        <pc:sldLayoutChg chg="modSp modTransition">
          <pc:chgData name="Anjum Afrooz Shaik" userId="81d90087d1904307" providerId="LiveId" clId="{DC6EF5DF-D52E-4D4D-8C25-AFE241181331}" dt="2024-04-17T04:43:43.290" v="2366"/>
          <pc:sldLayoutMkLst>
            <pc:docMk/>
            <pc:sldMasterMk cId="294152174" sldId="2147483648"/>
            <pc:sldLayoutMk cId="2310843846" sldId="2147483659"/>
          </pc:sldLayoutMkLst>
          <pc:spChg chg="mod">
            <ac:chgData name="Anjum Afrooz Shaik" userId="81d90087d1904307" providerId="LiveId" clId="{DC6EF5DF-D52E-4D4D-8C25-AFE241181331}" dt="2024-04-17T04:43:43.290" v="2366"/>
            <ac:spMkLst>
              <pc:docMk/>
              <pc:sldMasterMk cId="294152174" sldId="2147483648"/>
              <pc:sldLayoutMk cId="2310843846" sldId="2147483659"/>
              <ac:spMk id="2" creationId="{14EA12F3-0A23-3B42-F7B8-2620AB5B9D30}"/>
            </ac:spMkLst>
          </pc:spChg>
          <pc:spChg chg="mod">
            <ac:chgData name="Anjum Afrooz Shaik" userId="81d90087d1904307" providerId="LiveId" clId="{DC6EF5DF-D52E-4D4D-8C25-AFE241181331}" dt="2024-04-17T04:43:43.290" v="2366"/>
            <ac:spMkLst>
              <pc:docMk/>
              <pc:sldMasterMk cId="294152174" sldId="2147483648"/>
              <pc:sldLayoutMk cId="2310843846" sldId="2147483659"/>
              <ac:spMk id="3" creationId="{8CA325D6-6287-B02A-9696-35FFB0933459}"/>
            </ac:spMkLst>
          </pc:spChg>
        </pc:sldLayoutChg>
      </pc:sldMasterChg>
      <pc:sldMasterChg chg="modTransition modSldLayout">
        <pc:chgData name="Anjum Afrooz Shaik" userId="81d90087d1904307" providerId="LiveId" clId="{DC6EF5DF-D52E-4D4D-8C25-AFE241181331}" dt="2024-04-17T04:43:43.290" v="2366"/>
        <pc:sldMasterMkLst>
          <pc:docMk/>
          <pc:sldMasterMk cId="570773901" sldId="2147483660"/>
        </pc:sldMasterMkLst>
        <pc:sldLayoutChg chg="modTransition">
          <pc:chgData name="Anjum Afrooz Shaik" userId="81d90087d1904307" providerId="LiveId" clId="{DC6EF5DF-D52E-4D4D-8C25-AFE241181331}" dt="2024-04-17T04:43:43.290" v="2366"/>
          <pc:sldLayoutMkLst>
            <pc:docMk/>
            <pc:sldMasterMk cId="570773901" sldId="2147483660"/>
            <pc:sldLayoutMk cId="4017353339" sldId="2147483661"/>
          </pc:sldLayoutMkLst>
        </pc:sldLayoutChg>
        <pc:sldLayoutChg chg="modTransition">
          <pc:chgData name="Anjum Afrooz Shaik" userId="81d90087d1904307" providerId="LiveId" clId="{DC6EF5DF-D52E-4D4D-8C25-AFE241181331}" dt="2024-04-17T04:43:43.290" v="2366"/>
          <pc:sldLayoutMkLst>
            <pc:docMk/>
            <pc:sldMasterMk cId="570773901" sldId="2147483660"/>
            <pc:sldLayoutMk cId="1862037207" sldId="2147483662"/>
          </pc:sldLayoutMkLst>
        </pc:sldLayoutChg>
        <pc:sldLayoutChg chg="modTransition">
          <pc:chgData name="Anjum Afrooz Shaik" userId="81d90087d1904307" providerId="LiveId" clId="{DC6EF5DF-D52E-4D4D-8C25-AFE241181331}" dt="2024-04-17T04:43:43.290" v="2366"/>
          <pc:sldLayoutMkLst>
            <pc:docMk/>
            <pc:sldMasterMk cId="570773901" sldId="2147483660"/>
            <pc:sldLayoutMk cId="3713828625" sldId="2147483663"/>
          </pc:sldLayoutMkLst>
        </pc:sldLayoutChg>
        <pc:sldLayoutChg chg="modTransition">
          <pc:chgData name="Anjum Afrooz Shaik" userId="81d90087d1904307" providerId="LiveId" clId="{DC6EF5DF-D52E-4D4D-8C25-AFE241181331}" dt="2024-04-17T04:43:43.290" v="2366"/>
          <pc:sldLayoutMkLst>
            <pc:docMk/>
            <pc:sldMasterMk cId="570773901" sldId="2147483660"/>
            <pc:sldLayoutMk cId="2528546549" sldId="2147483664"/>
          </pc:sldLayoutMkLst>
        </pc:sldLayoutChg>
        <pc:sldLayoutChg chg="modTransition">
          <pc:chgData name="Anjum Afrooz Shaik" userId="81d90087d1904307" providerId="LiveId" clId="{DC6EF5DF-D52E-4D4D-8C25-AFE241181331}" dt="2024-04-17T04:43:43.290" v="2366"/>
          <pc:sldLayoutMkLst>
            <pc:docMk/>
            <pc:sldMasterMk cId="570773901" sldId="2147483660"/>
            <pc:sldLayoutMk cId="3075440494" sldId="2147483665"/>
          </pc:sldLayoutMkLst>
        </pc:sldLayoutChg>
        <pc:sldLayoutChg chg="modTransition">
          <pc:chgData name="Anjum Afrooz Shaik" userId="81d90087d1904307" providerId="LiveId" clId="{DC6EF5DF-D52E-4D4D-8C25-AFE241181331}" dt="2024-04-17T04:43:43.290" v="2366"/>
          <pc:sldLayoutMkLst>
            <pc:docMk/>
            <pc:sldMasterMk cId="570773901" sldId="2147483660"/>
            <pc:sldLayoutMk cId="2789649593" sldId="2147483666"/>
          </pc:sldLayoutMkLst>
        </pc:sldLayoutChg>
        <pc:sldLayoutChg chg="modTransition">
          <pc:chgData name="Anjum Afrooz Shaik" userId="81d90087d1904307" providerId="LiveId" clId="{DC6EF5DF-D52E-4D4D-8C25-AFE241181331}" dt="2024-04-17T04:43:43.290" v="2366"/>
          <pc:sldLayoutMkLst>
            <pc:docMk/>
            <pc:sldMasterMk cId="570773901" sldId="2147483660"/>
            <pc:sldLayoutMk cId="1935997140" sldId="2147483668"/>
          </pc:sldLayoutMkLst>
        </pc:sldLayoutChg>
        <pc:sldLayoutChg chg="modTransition">
          <pc:chgData name="Anjum Afrooz Shaik" userId="81d90087d1904307" providerId="LiveId" clId="{DC6EF5DF-D52E-4D4D-8C25-AFE241181331}" dt="2024-04-17T04:43:43.290" v="2366"/>
          <pc:sldLayoutMkLst>
            <pc:docMk/>
            <pc:sldMasterMk cId="570773901" sldId="2147483660"/>
            <pc:sldLayoutMk cId="1690812692" sldId="2147483669"/>
          </pc:sldLayoutMkLst>
        </pc:sldLayoutChg>
        <pc:sldLayoutChg chg="modTransition">
          <pc:chgData name="Anjum Afrooz Shaik" userId="81d90087d1904307" providerId="LiveId" clId="{DC6EF5DF-D52E-4D4D-8C25-AFE241181331}" dt="2024-04-17T04:43:43.290" v="2366"/>
          <pc:sldLayoutMkLst>
            <pc:docMk/>
            <pc:sldMasterMk cId="570773901" sldId="2147483660"/>
            <pc:sldLayoutMk cId="2583772724" sldId="2147483670"/>
          </pc:sldLayoutMkLst>
        </pc:sldLayoutChg>
        <pc:sldLayoutChg chg="modTransition">
          <pc:chgData name="Anjum Afrooz Shaik" userId="81d90087d1904307" providerId="LiveId" clId="{DC6EF5DF-D52E-4D4D-8C25-AFE241181331}" dt="2024-04-17T04:43:43.290" v="2366"/>
          <pc:sldLayoutMkLst>
            <pc:docMk/>
            <pc:sldMasterMk cId="570773901" sldId="2147483660"/>
            <pc:sldLayoutMk cId="4140127777"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5D061-5C33-4244-B8F3-22E754B9053C}" type="datetimeFigureOut">
              <a:rPr lang="en-US" smtClean="0"/>
              <a:t>4/26/2024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D0DDF-C866-4B3F-AF07-BA6B4D6FECC1}" type="slidenum">
              <a:rPr lang="en-US" smtClean="0"/>
              <a:t>‹#›</a:t>
            </a:fld>
            <a:endParaRPr lang="en-US"/>
          </a:p>
        </p:txBody>
      </p:sp>
    </p:spTree>
    <p:extLst>
      <p:ext uri="{BB962C8B-B14F-4D97-AF65-F5344CB8AC3E}">
        <p14:creationId xmlns:p14="http://schemas.microsoft.com/office/powerpoint/2010/main" val="3614831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BD0DDF-C866-4B3F-AF07-BA6B4D6FECC1}" type="slidenum">
              <a:rPr lang="en-US" smtClean="0"/>
              <a:t>2</a:t>
            </a:fld>
            <a:endParaRPr lang="en-US"/>
          </a:p>
        </p:txBody>
      </p:sp>
    </p:spTree>
    <p:extLst>
      <p:ext uri="{BB962C8B-B14F-4D97-AF65-F5344CB8AC3E}">
        <p14:creationId xmlns:p14="http://schemas.microsoft.com/office/powerpoint/2010/main" val="2600603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BD0DDF-C866-4B3F-AF07-BA6B4D6FECC1}" type="slidenum">
              <a:rPr lang="en-US" smtClean="0"/>
              <a:t>13</a:t>
            </a:fld>
            <a:endParaRPr lang="en-US"/>
          </a:p>
        </p:txBody>
      </p:sp>
    </p:spTree>
    <p:extLst>
      <p:ext uri="{BB962C8B-B14F-4D97-AF65-F5344CB8AC3E}">
        <p14:creationId xmlns:p14="http://schemas.microsoft.com/office/powerpoint/2010/main" val="280913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6B70-BD17-6805-2B0F-248DD5F66C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41117B-4900-7CFE-A131-8CEED43D17EB}"/>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F310AA-4934-248D-B17A-BC31B9931DA5}"/>
              </a:ext>
            </a:extLst>
          </p:cNvPr>
          <p:cNvSpPr>
            <a:spLocks noGrp="1"/>
          </p:cNvSpPr>
          <p:nvPr>
            <p:ph type="dt" sz="half" idx="10"/>
          </p:nvPr>
        </p:nvSpPr>
        <p:spPr/>
        <p:txBody>
          <a:bodyPr/>
          <a:lstStyle/>
          <a:p>
            <a:fld id="{156697CA-5E41-4F21-88D7-B6DE7CE1DB69}" type="datetimeFigureOut">
              <a:rPr lang="en-US" smtClean="0"/>
              <a:t>4/26/2024</a:t>
            </a:fld>
            <a:endParaRPr lang="en-US"/>
          </a:p>
        </p:txBody>
      </p:sp>
      <p:sp>
        <p:nvSpPr>
          <p:cNvPr id="5" name="Footer Placeholder 4">
            <a:extLst>
              <a:ext uri="{FF2B5EF4-FFF2-40B4-BE49-F238E27FC236}">
                <a16:creationId xmlns:a16="http://schemas.microsoft.com/office/drawing/2014/main" id="{330F268C-7AF2-32BA-E9CD-FCD9D2E11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000E0-A7D3-D5D8-7758-9D13C5A45EF3}"/>
              </a:ext>
            </a:extLst>
          </p:cNvPr>
          <p:cNvSpPr>
            <a:spLocks noGrp="1"/>
          </p:cNvSpPr>
          <p:nvPr>
            <p:ph type="sldNum" sz="quarter" idx="12"/>
          </p:nvPr>
        </p:nvSpPr>
        <p:spPr/>
        <p:txBody>
          <a:bodyPr/>
          <a:lstStyle/>
          <a:p>
            <a:fld id="{5CEF31FB-C3B8-4DFE-A731-10D2BEDFA43B}" type="slidenum">
              <a:rPr lang="en-US" smtClean="0"/>
              <a:t>‹#›</a:t>
            </a:fld>
            <a:endParaRPr lang="en-US"/>
          </a:p>
        </p:txBody>
      </p:sp>
    </p:spTree>
    <p:extLst>
      <p:ext uri="{BB962C8B-B14F-4D97-AF65-F5344CB8AC3E}">
        <p14:creationId xmlns:p14="http://schemas.microsoft.com/office/powerpoint/2010/main" val="19135737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61E0-C716-396A-928B-83AEF2B292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304AA2-993B-0796-5F8C-33B6875E2F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6E3E0-E8F7-68D5-2374-3518205773CF}"/>
              </a:ext>
            </a:extLst>
          </p:cNvPr>
          <p:cNvSpPr>
            <a:spLocks noGrp="1"/>
          </p:cNvSpPr>
          <p:nvPr>
            <p:ph type="dt" sz="half" idx="10"/>
          </p:nvPr>
        </p:nvSpPr>
        <p:spPr/>
        <p:txBody>
          <a:bodyPr/>
          <a:lstStyle/>
          <a:p>
            <a:fld id="{156697CA-5E41-4F21-88D7-B6DE7CE1DB69}" type="datetimeFigureOut">
              <a:rPr lang="en-US" smtClean="0"/>
              <a:t>4/26/2024</a:t>
            </a:fld>
            <a:endParaRPr lang="en-US"/>
          </a:p>
        </p:txBody>
      </p:sp>
      <p:sp>
        <p:nvSpPr>
          <p:cNvPr id="5" name="Footer Placeholder 4">
            <a:extLst>
              <a:ext uri="{FF2B5EF4-FFF2-40B4-BE49-F238E27FC236}">
                <a16:creationId xmlns:a16="http://schemas.microsoft.com/office/drawing/2014/main" id="{BDF433EA-59CC-F1CD-97C1-5A77C6E86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5612B-2AAA-0AB0-0EBA-66E64F7E38AC}"/>
              </a:ext>
            </a:extLst>
          </p:cNvPr>
          <p:cNvSpPr>
            <a:spLocks noGrp="1"/>
          </p:cNvSpPr>
          <p:nvPr>
            <p:ph type="sldNum" sz="quarter" idx="12"/>
          </p:nvPr>
        </p:nvSpPr>
        <p:spPr/>
        <p:txBody>
          <a:bodyPr/>
          <a:lstStyle/>
          <a:p>
            <a:fld id="{5CEF31FB-C3B8-4DFE-A731-10D2BEDFA43B}" type="slidenum">
              <a:rPr lang="en-US" smtClean="0"/>
              <a:t>‹#›</a:t>
            </a:fld>
            <a:endParaRPr lang="en-US"/>
          </a:p>
        </p:txBody>
      </p:sp>
    </p:spTree>
    <p:extLst>
      <p:ext uri="{BB962C8B-B14F-4D97-AF65-F5344CB8AC3E}">
        <p14:creationId xmlns:p14="http://schemas.microsoft.com/office/powerpoint/2010/main" val="39120438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A12F3-0A23-3B42-F7B8-2620AB5B9D30}"/>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A325D6-6287-B02A-9696-35FFB0933459}"/>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1AE94-155E-6E87-5026-49E8555E21B9}"/>
              </a:ext>
            </a:extLst>
          </p:cNvPr>
          <p:cNvSpPr>
            <a:spLocks noGrp="1"/>
          </p:cNvSpPr>
          <p:nvPr>
            <p:ph type="dt" sz="half" idx="10"/>
          </p:nvPr>
        </p:nvSpPr>
        <p:spPr/>
        <p:txBody>
          <a:bodyPr/>
          <a:lstStyle/>
          <a:p>
            <a:fld id="{156697CA-5E41-4F21-88D7-B6DE7CE1DB69}" type="datetimeFigureOut">
              <a:rPr lang="en-US" smtClean="0"/>
              <a:t>4/26/2024</a:t>
            </a:fld>
            <a:endParaRPr lang="en-US"/>
          </a:p>
        </p:txBody>
      </p:sp>
      <p:sp>
        <p:nvSpPr>
          <p:cNvPr id="5" name="Footer Placeholder 4">
            <a:extLst>
              <a:ext uri="{FF2B5EF4-FFF2-40B4-BE49-F238E27FC236}">
                <a16:creationId xmlns:a16="http://schemas.microsoft.com/office/drawing/2014/main" id="{F8C1B4AD-DEFD-0EEB-C813-A1775D95F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7B5EC-3F94-39F5-1095-91E52B9D2304}"/>
              </a:ext>
            </a:extLst>
          </p:cNvPr>
          <p:cNvSpPr>
            <a:spLocks noGrp="1"/>
          </p:cNvSpPr>
          <p:nvPr>
            <p:ph type="sldNum" sz="quarter" idx="12"/>
          </p:nvPr>
        </p:nvSpPr>
        <p:spPr/>
        <p:txBody>
          <a:bodyPr/>
          <a:lstStyle/>
          <a:p>
            <a:fld id="{5CEF31FB-C3B8-4DFE-A731-10D2BEDFA43B}" type="slidenum">
              <a:rPr lang="en-US" smtClean="0"/>
              <a:t>‹#›</a:t>
            </a:fld>
            <a:endParaRPr lang="en-US"/>
          </a:p>
        </p:txBody>
      </p:sp>
    </p:spTree>
    <p:extLst>
      <p:ext uri="{BB962C8B-B14F-4D97-AF65-F5344CB8AC3E}">
        <p14:creationId xmlns:p14="http://schemas.microsoft.com/office/powerpoint/2010/main" val="23108438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F08D-80CD-4C0E-24FF-DC68658D31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C08D12-C3AD-64DC-0D72-8B345A1BD8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B90E7-F002-EFD9-0779-58F371ADAE69}"/>
              </a:ext>
            </a:extLst>
          </p:cNvPr>
          <p:cNvSpPr>
            <a:spLocks noGrp="1"/>
          </p:cNvSpPr>
          <p:nvPr>
            <p:ph type="dt" sz="half" idx="10"/>
          </p:nvPr>
        </p:nvSpPr>
        <p:spPr/>
        <p:txBody>
          <a:bodyPr/>
          <a:lstStyle/>
          <a:p>
            <a:fld id="{156697CA-5E41-4F21-88D7-B6DE7CE1DB69}" type="datetimeFigureOut">
              <a:rPr lang="en-US" smtClean="0"/>
              <a:t>4/26/2024</a:t>
            </a:fld>
            <a:endParaRPr lang="en-US"/>
          </a:p>
        </p:txBody>
      </p:sp>
      <p:sp>
        <p:nvSpPr>
          <p:cNvPr id="5" name="Footer Placeholder 4">
            <a:extLst>
              <a:ext uri="{FF2B5EF4-FFF2-40B4-BE49-F238E27FC236}">
                <a16:creationId xmlns:a16="http://schemas.microsoft.com/office/drawing/2014/main" id="{C250022A-7F5C-5551-7FCB-AE2D7DF59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428AD-E3B7-91AD-B008-E03DABEDF515}"/>
              </a:ext>
            </a:extLst>
          </p:cNvPr>
          <p:cNvSpPr>
            <a:spLocks noGrp="1"/>
          </p:cNvSpPr>
          <p:nvPr>
            <p:ph type="sldNum" sz="quarter" idx="12"/>
          </p:nvPr>
        </p:nvSpPr>
        <p:spPr/>
        <p:txBody>
          <a:bodyPr/>
          <a:lstStyle/>
          <a:p>
            <a:fld id="{5CEF31FB-C3B8-4DFE-A731-10D2BEDFA43B}" type="slidenum">
              <a:rPr lang="en-US" smtClean="0"/>
              <a:t>‹#›</a:t>
            </a:fld>
            <a:endParaRPr lang="en-US"/>
          </a:p>
        </p:txBody>
      </p:sp>
    </p:spTree>
    <p:extLst>
      <p:ext uri="{BB962C8B-B14F-4D97-AF65-F5344CB8AC3E}">
        <p14:creationId xmlns:p14="http://schemas.microsoft.com/office/powerpoint/2010/main" val="5886616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1CC1-B2C4-7A16-BCBA-2164848D525F}"/>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93ED1F-FE06-0E2A-5201-BBC2E15C4C67}"/>
              </a:ext>
            </a:extLst>
          </p:cNvPr>
          <p:cNvSpPr>
            <a:spLocks noGrp="1"/>
          </p:cNvSpPr>
          <p:nvPr>
            <p:ph type="body" idx="1"/>
          </p:nvPr>
        </p:nvSpPr>
        <p:spPr>
          <a:xfrm>
            <a:off x="831851" y="4589465"/>
            <a:ext cx="10515600" cy="1500187"/>
          </a:xfrm>
        </p:spPr>
        <p:txBody>
          <a:bodyPr/>
          <a:lstStyle>
            <a:lvl1pPr marL="0" indent="0">
              <a:buNone/>
              <a:defRPr sz="2400">
                <a:solidFill>
                  <a:schemeClr val="tx1">
                    <a:tint val="82000"/>
                  </a:schemeClr>
                </a:solidFill>
              </a:defRPr>
            </a:lvl1pPr>
            <a:lvl2pPr marL="457189" indent="0">
              <a:buNone/>
              <a:defRPr sz="2000">
                <a:solidFill>
                  <a:schemeClr val="tx1">
                    <a:tint val="82000"/>
                  </a:schemeClr>
                </a:solidFill>
              </a:defRPr>
            </a:lvl2pPr>
            <a:lvl3pPr marL="914377" indent="0">
              <a:buNone/>
              <a:defRPr sz="1800">
                <a:solidFill>
                  <a:schemeClr val="tx1">
                    <a:tint val="82000"/>
                  </a:schemeClr>
                </a:solidFill>
              </a:defRPr>
            </a:lvl3pPr>
            <a:lvl4pPr marL="1371566" indent="0">
              <a:buNone/>
              <a:defRPr sz="1600">
                <a:solidFill>
                  <a:schemeClr val="tx1">
                    <a:tint val="82000"/>
                  </a:schemeClr>
                </a:solidFill>
              </a:defRPr>
            </a:lvl4pPr>
            <a:lvl5pPr marL="1828754" indent="0">
              <a:buNone/>
              <a:defRPr sz="1600">
                <a:solidFill>
                  <a:schemeClr val="tx1">
                    <a:tint val="82000"/>
                  </a:schemeClr>
                </a:solidFill>
              </a:defRPr>
            </a:lvl5pPr>
            <a:lvl6pPr marL="2285943" indent="0">
              <a:buNone/>
              <a:defRPr sz="1600">
                <a:solidFill>
                  <a:schemeClr val="tx1">
                    <a:tint val="82000"/>
                  </a:schemeClr>
                </a:solidFill>
              </a:defRPr>
            </a:lvl6pPr>
            <a:lvl7pPr marL="2743131" indent="0">
              <a:buNone/>
              <a:defRPr sz="1600">
                <a:solidFill>
                  <a:schemeClr val="tx1">
                    <a:tint val="82000"/>
                  </a:schemeClr>
                </a:solidFill>
              </a:defRPr>
            </a:lvl7pPr>
            <a:lvl8pPr marL="3200320" indent="0">
              <a:buNone/>
              <a:defRPr sz="1600">
                <a:solidFill>
                  <a:schemeClr val="tx1">
                    <a:tint val="82000"/>
                  </a:schemeClr>
                </a:solidFill>
              </a:defRPr>
            </a:lvl8pPr>
            <a:lvl9pPr marL="3657509"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199CB6-2502-A4A2-DB7B-9033C89DBC4C}"/>
              </a:ext>
            </a:extLst>
          </p:cNvPr>
          <p:cNvSpPr>
            <a:spLocks noGrp="1"/>
          </p:cNvSpPr>
          <p:nvPr>
            <p:ph type="dt" sz="half" idx="10"/>
          </p:nvPr>
        </p:nvSpPr>
        <p:spPr/>
        <p:txBody>
          <a:bodyPr/>
          <a:lstStyle/>
          <a:p>
            <a:fld id="{156697CA-5E41-4F21-88D7-B6DE7CE1DB69}" type="datetimeFigureOut">
              <a:rPr lang="en-US" smtClean="0"/>
              <a:t>4/26/2024</a:t>
            </a:fld>
            <a:endParaRPr lang="en-US"/>
          </a:p>
        </p:txBody>
      </p:sp>
      <p:sp>
        <p:nvSpPr>
          <p:cNvPr id="5" name="Footer Placeholder 4">
            <a:extLst>
              <a:ext uri="{FF2B5EF4-FFF2-40B4-BE49-F238E27FC236}">
                <a16:creationId xmlns:a16="http://schemas.microsoft.com/office/drawing/2014/main" id="{E1C1BEA7-8630-1B67-DFBD-3CC965443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20142-A6E6-EB1E-48B5-4155EB59333A}"/>
              </a:ext>
            </a:extLst>
          </p:cNvPr>
          <p:cNvSpPr>
            <a:spLocks noGrp="1"/>
          </p:cNvSpPr>
          <p:nvPr>
            <p:ph type="sldNum" sz="quarter" idx="12"/>
          </p:nvPr>
        </p:nvSpPr>
        <p:spPr/>
        <p:txBody>
          <a:bodyPr/>
          <a:lstStyle/>
          <a:p>
            <a:fld id="{5CEF31FB-C3B8-4DFE-A731-10D2BEDFA43B}" type="slidenum">
              <a:rPr lang="en-US" smtClean="0"/>
              <a:t>‹#›</a:t>
            </a:fld>
            <a:endParaRPr lang="en-US"/>
          </a:p>
        </p:txBody>
      </p:sp>
    </p:spTree>
    <p:extLst>
      <p:ext uri="{BB962C8B-B14F-4D97-AF65-F5344CB8AC3E}">
        <p14:creationId xmlns:p14="http://schemas.microsoft.com/office/powerpoint/2010/main" val="17389872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6C400-6B32-C460-024C-C86F3010A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3DC052-D61A-16A8-F870-3EA028CEE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2B5B12-A985-DBB6-2AD4-7F10505947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A02119-9983-547D-5B7E-63F1D600C453}"/>
              </a:ext>
            </a:extLst>
          </p:cNvPr>
          <p:cNvSpPr>
            <a:spLocks noGrp="1"/>
          </p:cNvSpPr>
          <p:nvPr>
            <p:ph type="dt" sz="half" idx="10"/>
          </p:nvPr>
        </p:nvSpPr>
        <p:spPr/>
        <p:txBody>
          <a:bodyPr/>
          <a:lstStyle/>
          <a:p>
            <a:fld id="{156697CA-5E41-4F21-88D7-B6DE7CE1DB69}" type="datetimeFigureOut">
              <a:rPr lang="en-US" smtClean="0"/>
              <a:t>4/26/2024</a:t>
            </a:fld>
            <a:endParaRPr lang="en-US"/>
          </a:p>
        </p:txBody>
      </p:sp>
      <p:sp>
        <p:nvSpPr>
          <p:cNvPr id="6" name="Footer Placeholder 5">
            <a:extLst>
              <a:ext uri="{FF2B5EF4-FFF2-40B4-BE49-F238E27FC236}">
                <a16:creationId xmlns:a16="http://schemas.microsoft.com/office/drawing/2014/main" id="{BC2BFECE-6790-FD3F-3732-46383FE8D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2C8E8-846A-21DC-5AD4-698CE095EAE8}"/>
              </a:ext>
            </a:extLst>
          </p:cNvPr>
          <p:cNvSpPr>
            <a:spLocks noGrp="1"/>
          </p:cNvSpPr>
          <p:nvPr>
            <p:ph type="sldNum" sz="quarter" idx="12"/>
          </p:nvPr>
        </p:nvSpPr>
        <p:spPr/>
        <p:txBody>
          <a:bodyPr/>
          <a:lstStyle/>
          <a:p>
            <a:fld id="{5CEF31FB-C3B8-4DFE-A731-10D2BEDFA43B}" type="slidenum">
              <a:rPr lang="en-US" smtClean="0"/>
              <a:t>‹#›</a:t>
            </a:fld>
            <a:endParaRPr lang="en-US"/>
          </a:p>
        </p:txBody>
      </p:sp>
    </p:spTree>
    <p:extLst>
      <p:ext uri="{BB962C8B-B14F-4D97-AF65-F5344CB8AC3E}">
        <p14:creationId xmlns:p14="http://schemas.microsoft.com/office/powerpoint/2010/main" val="30460638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52CE-FF78-F48B-B97C-FFC2022446E8}"/>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8D1AEF-DA13-DD3B-B897-10F2321B69C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C2A35C-5F57-E934-1031-EA3823997D1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35F82-6BB9-1058-7892-614A792D96F0}"/>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B3993C-6C90-0905-C4B2-55CDDEC9D78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C17EB0-44C9-0B81-E19C-2CB7CA965946}"/>
              </a:ext>
            </a:extLst>
          </p:cNvPr>
          <p:cNvSpPr>
            <a:spLocks noGrp="1"/>
          </p:cNvSpPr>
          <p:nvPr>
            <p:ph type="dt" sz="half" idx="10"/>
          </p:nvPr>
        </p:nvSpPr>
        <p:spPr/>
        <p:txBody>
          <a:bodyPr/>
          <a:lstStyle/>
          <a:p>
            <a:fld id="{156697CA-5E41-4F21-88D7-B6DE7CE1DB69}" type="datetimeFigureOut">
              <a:rPr lang="en-US" smtClean="0"/>
              <a:t>4/26/2024</a:t>
            </a:fld>
            <a:endParaRPr lang="en-US"/>
          </a:p>
        </p:txBody>
      </p:sp>
      <p:sp>
        <p:nvSpPr>
          <p:cNvPr id="8" name="Footer Placeholder 7">
            <a:extLst>
              <a:ext uri="{FF2B5EF4-FFF2-40B4-BE49-F238E27FC236}">
                <a16:creationId xmlns:a16="http://schemas.microsoft.com/office/drawing/2014/main" id="{581849C3-7107-7F55-FFC2-0AE761C3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89B451-C13C-8F65-A527-739D5DBAB545}"/>
              </a:ext>
            </a:extLst>
          </p:cNvPr>
          <p:cNvSpPr>
            <a:spLocks noGrp="1"/>
          </p:cNvSpPr>
          <p:nvPr>
            <p:ph type="sldNum" sz="quarter" idx="12"/>
          </p:nvPr>
        </p:nvSpPr>
        <p:spPr/>
        <p:txBody>
          <a:bodyPr/>
          <a:lstStyle/>
          <a:p>
            <a:fld id="{5CEF31FB-C3B8-4DFE-A731-10D2BEDFA43B}" type="slidenum">
              <a:rPr lang="en-US" smtClean="0"/>
              <a:t>‹#›</a:t>
            </a:fld>
            <a:endParaRPr lang="en-US"/>
          </a:p>
        </p:txBody>
      </p:sp>
    </p:spTree>
    <p:extLst>
      <p:ext uri="{BB962C8B-B14F-4D97-AF65-F5344CB8AC3E}">
        <p14:creationId xmlns:p14="http://schemas.microsoft.com/office/powerpoint/2010/main" val="1342422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9443-6D70-B249-A72F-483E79A359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95049A-7E93-D6B8-BCE1-34B4007EB0CD}"/>
              </a:ext>
            </a:extLst>
          </p:cNvPr>
          <p:cNvSpPr>
            <a:spLocks noGrp="1"/>
          </p:cNvSpPr>
          <p:nvPr>
            <p:ph type="dt" sz="half" idx="10"/>
          </p:nvPr>
        </p:nvSpPr>
        <p:spPr/>
        <p:txBody>
          <a:bodyPr/>
          <a:lstStyle/>
          <a:p>
            <a:fld id="{156697CA-5E41-4F21-88D7-B6DE7CE1DB69}" type="datetimeFigureOut">
              <a:rPr lang="en-US" smtClean="0"/>
              <a:t>4/26/2024</a:t>
            </a:fld>
            <a:endParaRPr lang="en-US"/>
          </a:p>
        </p:txBody>
      </p:sp>
      <p:sp>
        <p:nvSpPr>
          <p:cNvPr id="4" name="Footer Placeholder 3">
            <a:extLst>
              <a:ext uri="{FF2B5EF4-FFF2-40B4-BE49-F238E27FC236}">
                <a16:creationId xmlns:a16="http://schemas.microsoft.com/office/drawing/2014/main" id="{648AD2DB-6411-779E-4D8E-6F1C5B35C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AFB0B5-33B3-5B49-FFD4-256F464BCBF1}"/>
              </a:ext>
            </a:extLst>
          </p:cNvPr>
          <p:cNvSpPr>
            <a:spLocks noGrp="1"/>
          </p:cNvSpPr>
          <p:nvPr>
            <p:ph type="sldNum" sz="quarter" idx="12"/>
          </p:nvPr>
        </p:nvSpPr>
        <p:spPr/>
        <p:txBody>
          <a:bodyPr/>
          <a:lstStyle/>
          <a:p>
            <a:fld id="{5CEF31FB-C3B8-4DFE-A731-10D2BEDFA43B}" type="slidenum">
              <a:rPr lang="en-US" smtClean="0"/>
              <a:t>‹#›</a:t>
            </a:fld>
            <a:endParaRPr lang="en-US"/>
          </a:p>
        </p:txBody>
      </p:sp>
    </p:spTree>
    <p:extLst>
      <p:ext uri="{BB962C8B-B14F-4D97-AF65-F5344CB8AC3E}">
        <p14:creationId xmlns:p14="http://schemas.microsoft.com/office/powerpoint/2010/main" val="2731157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9FF182F-A056-16EE-1FF2-6269D0CDF16A}"/>
              </a:ext>
            </a:extLst>
          </p:cNvPr>
          <p:cNvSpPr>
            <a:spLocks noGrp="1"/>
          </p:cNvSpPr>
          <p:nvPr>
            <p:ph type="pic" sz="quarter" idx="10"/>
          </p:nvPr>
        </p:nvSpPr>
        <p:spPr>
          <a:xfrm>
            <a:off x="4724400" y="1485900"/>
            <a:ext cx="2743200" cy="3886200"/>
          </a:xfrm>
        </p:spPr>
        <p:txBody>
          <a:bodyPr/>
          <a:lstStyle/>
          <a:p>
            <a:endParaRPr lang="en-US"/>
          </a:p>
        </p:txBody>
      </p:sp>
      <p:sp>
        <p:nvSpPr>
          <p:cNvPr id="7" name="Picture Placeholder 5">
            <a:extLst>
              <a:ext uri="{FF2B5EF4-FFF2-40B4-BE49-F238E27FC236}">
                <a16:creationId xmlns:a16="http://schemas.microsoft.com/office/drawing/2014/main" id="{32F11600-F265-3737-48BB-B9843D90B468}"/>
              </a:ext>
            </a:extLst>
          </p:cNvPr>
          <p:cNvSpPr>
            <a:spLocks noGrp="1"/>
          </p:cNvSpPr>
          <p:nvPr>
            <p:ph type="pic" sz="quarter" idx="11"/>
          </p:nvPr>
        </p:nvSpPr>
        <p:spPr>
          <a:xfrm>
            <a:off x="7710237" y="1485900"/>
            <a:ext cx="2743200" cy="3886200"/>
          </a:xfrm>
        </p:spPr>
        <p:txBody>
          <a:bodyPr/>
          <a:lstStyle/>
          <a:p>
            <a:endParaRPr lang="en-US"/>
          </a:p>
        </p:txBody>
      </p:sp>
      <p:sp>
        <p:nvSpPr>
          <p:cNvPr id="8" name="Picture Placeholder 5">
            <a:extLst>
              <a:ext uri="{FF2B5EF4-FFF2-40B4-BE49-F238E27FC236}">
                <a16:creationId xmlns:a16="http://schemas.microsoft.com/office/drawing/2014/main" id="{B065F7F6-482B-21B7-87D9-A4EDAF5E55F5}"/>
              </a:ext>
            </a:extLst>
          </p:cNvPr>
          <p:cNvSpPr>
            <a:spLocks noGrp="1"/>
          </p:cNvSpPr>
          <p:nvPr>
            <p:ph type="pic" sz="quarter" idx="12"/>
          </p:nvPr>
        </p:nvSpPr>
        <p:spPr>
          <a:xfrm>
            <a:off x="1738563" y="1485900"/>
            <a:ext cx="2743200" cy="3886200"/>
          </a:xfrm>
        </p:spPr>
        <p:txBody>
          <a:bodyPr/>
          <a:lstStyle/>
          <a:p>
            <a:endParaRPr lang="en-US"/>
          </a:p>
        </p:txBody>
      </p:sp>
      <p:sp>
        <p:nvSpPr>
          <p:cNvPr id="9" name="Picture Placeholder 5">
            <a:extLst>
              <a:ext uri="{FF2B5EF4-FFF2-40B4-BE49-F238E27FC236}">
                <a16:creationId xmlns:a16="http://schemas.microsoft.com/office/drawing/2014/main" id="{C7EB9897-0531-CC2D-0AEB-9C1404ED7E99}"/>
              </a:ext>
            </a:extLst>
          </p:cNvPr>
          <p:cNvSpPr>
            <a:spLocks noGrp="1"/>
          </p:cNvSpPr>
          <p:nvPr>
            <p:ph type="pic" sz="quarter" idx="13"/>
          </p:nvPr>
        </p:nvSpPr>
        <p:spPr>
          <a:xfrm>
            <a:off x="-1247275" y="1485900"/>
            <a:ext cx="2743200" cy="3886200"/>
          </a:xfrm>
        </p:spPr>
        <p:txBody>
          <a:bodyPr/>
          <a:lstStyle/>
          <a:p>
            <a:endParaRPr lang="en-US"/>
          </a:p>
        </p:txBody>
      </p:sp>
      <p:sp>
        <p:nvSpPr>
          <p:cNvPr id="10" name="Picture Placeholder 5">
            <a:extLst>
              <a:ext uri="{FF2B5EF4-FFF2-40B4-BE49-F238E27FC236}">
                <a16:creationId xmlns:a16="http://schemas.microsoft.com/office/drawing/2014/main" id="{27AF1595-E945-4F40-8E52-72748223AF9C}"/>
              </a:ext>
            </a:extLst>
          </p:cNvPr>
          <p:cNvSpPr>
            <a:spLocks noGrp="1"/>
          </p:cNvSpPr>
          <p:nvPr>
            <p:ph type="pic" sz="quarter" idx="14"/>
          </p:nvPr>
        </p:nvSpPr>
        <p:spPr>
          <a:xfrm>
            <a:off x="10696075" y="1485900"/>
            <a:ext cx="2743200" cy="3886200"/>
          </a:xfrm>
        </p:spPr>
        <p:txBody>
          <a:bodyPr/>
          <a:lstStyle/>
          <a:p>
            <a:endParaRPr lang="en-US"/>
          </a:p>
        </p:txBody>
      </p:sp>
      <p:sp>
        <p:nvSpPr>
          <p:cNvPr id="11" name="Picture Placeholder 5">
            <a:extLst>
              <a:ext uri="{FF2B5EF4-FFF2-40B4-BE49-F238E27FC236}">
                <a16:creationId xmlns:a16="http://schemas.microsoft.com/office/drawing/2014/main" id="{5069D3F0-AED0-6B7C-CE94-0172E68C5791}"/>
              </a:ext>
            </a:extLst>
          </p:cNvPr>
          <p:cNvSpPr>
            <a:spLocks noGrp="1"/>
          </p:cNvSpPr>
          <p:nvPr>
            <p:ph type="pic" sz="quarter" idx="15"/>
          </p:nvPr>
        </p:nvSpPr>
        <p:spPr>
          <a:xfrm>
            <a:off x="13681911" y="1485900"/>
            <a:ext cx="2743200" cy="3886200"/>
          </a:xfrm>
        </p:spPr>
        <p:txBody>
          <a:bodyPr/>
          <a:lstStyle/>
          <a:p>
            <a:endParaRPr lang="en-US"/>
          </a:p>
        </p:txBody>
      </p:sp>
      <p:sp>
        <p:nvSpPr>
          <p:cNvPr id="12" name="Picture Placeholder 5">
            <a:extLst>
              <a:ext uri="{FF2B5EF4-FFF2-40B4-BE49-F238E27FC236}">
                <a16:creationId xmlns:a16="http://schemas.microsoft.com/office/drawing/2014/main" id="{0B5BEE71-E399-1938-A3D1-0EEE17CBA9A5}"/>
              </a:ext>
            </a:extLst>
          </p:cNvPr>
          <p:cNvSpPr>
            <a:spLocks noGrp="1"/>
          </p:cNvSpPr>
          <p:nvPr>
            <p:ph type="pic" sz="quarter" idx="16"/>
          </p:nvPr>
        </p:nvSpPr>
        <p:spPr>
          <a:xfrm>
            <a:off x="-4233111" y="1485900"/>
            <a:ext cx="2743200" cy="3886200"/>
          </a:xfrm>
        </p:spPr>
        <p:txBody>
          <a:bodyPr/>
          <a:lstStyle/>
          <a:p>
            <a:endParaRPr lang="en-US"/>
          </a:p>
        </p:txBody>
      </p:sp>
    </p:spTree>
    <p:extLst>
      <p:ext uri="{BB962C8B-B14F-4D97-AF65-F5344CB8AC3E}">
        <p14:creationId xmlns:p14="http://schemas.microsoft.com/office/powerpoint/2010/main" val="26821208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898A-0B78-4443-5ED6-E27C818981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94826E-6E99-CFE4-2988-A093DA6F417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BC5282-3BC9-29FC-4B7E-45EC4692CF07}"/>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508DDE-CA78-5CE3-57AC-D8CC0B3CF2FD}"/>
              </a:ext>
            </a:extLst>
          </p:cNvPr>
          <p:cNvSpPr>
            <a:spLocks noGrp="1"/>
          </p:cNvSpPr>
          <p:nvPr>
            <p:ph type="dt" sz="half" idx="10"/>
          </p:nvPr>
        </p:nvSpPr>
        <p:spPr/>
        <p:txBody>
          <a:bodyPr/>
          <a:lstStyle/>
          <a:p>
            <a:fld id="{156697CA-5E41-4F21-88D7-B6DE7CE1DB69}" type="datetimeFigureOut">
              <a:rPr lang="en-US" smtClean="0"/>
              <a:t>4/26/2024</a:t>
            </a:fld>
            <a:endParaRPr lang="en-US"/>
          </a:p>
        </p:txBody>
      </p:sp>
      <p:sp>
        <p:nvSpPr>
          <p:cNvPr id="6" name="Footer Placeholder 5">
            <a:extLst>
              <a:ext uri="{FF2B5EF4-FFF2-40B4-BE49-F238E27FC236}">
                <a16:creationId xmlns:a16="http://schemas.microsoft.com/office/drawing/2014/main" id="{4A045494-880F-7C0E-06BC-25959C715F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0C082-DEB8-4E20-0A04-6B83F3F2063E}"/>
              </a:ext>
            </a:extLst>
          </p:cNvPr>
          <p:cNvSpPr>
            <a:spLocks noGrp="1"/>
          </p:cNvSpPr>
          <p:nvPr>
            <p:ph type="sldNum" sz="quarter" idx="12"/>
          </p:nvPr>
        </p:nvSpPr>
        <p:spPr/>
        <p:txBody>
          <a:bodyPr/>
          <a:lstStyle/>
          <a:p>
            <a:fld id="{5CEF31FB-C3B8-4DFE-A731-10D2BEDFA43B}" type="slidenum">
              <a:rPr lang="en-US" smtClean="0"/>
              <a:t>‹#›</a:t>
            </a:fld>
            <a:endParaRPr lang="en-US"/>
          </a:p>
        </p:txBody>
      </p:sp>
    </p:spTree>
    <p:extLst>
      <p:ext uri="{BB962C8B-B14F-4D97-AF65-F5344CB8AC3E}">
        <p14:creationId xmlns:p14="http://schemas.microsoft.com/office/powerpoint/2010/main" val="19112049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FFB7-B435-9021-426F-6B4647F074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727ABC-D746-1D38-B14A-C62B6D98DDD1}"/>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A7FBA962-16E6-4ADA-C083-63ED42E1BE9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6313FC-9329-EA7E-539A-81AF97B6C203}"/>
              </a:ext>
            </a:extLst>
          </p:cNvPr>
          <p:cNvSpPr>
            <a:spLocks noGrp="1"/>
          </p:cNvSpPr>
          <p:nvPr>
            <p:ph type="dt" sz="half" idx="10"/>
          </p:nvPr>
        </p:nvSpPr>
        <p:spPr/>
        <p:txBody>
          <a:bodyPr/>
          <a:lstStyle/>
          <a:p>
            <a:fld id="{156697CA-5E41-4F21-88D7-B6DE7CE1DB69}" type="datetimeFigureOut">
              <a:rPr lang="en-US" smtClean="0"/>
              <a:t>4/26/2024</a:t>
            </a:fld>
            <a:endParaRPr lang="en-US"/>
          </a:p>
        </p:txBody>
      </p:sp>
      <p:sp>
        <p:nvSpPr>
          <p:cNvPr id="6" name="Footer Placeholder 5">
            <a:extLst>
              <a:ext uri="{FF2B5EF4-FFF2-40B4-BE49-F238E27FC236}">
                <a16:creationId xmlns:a16="http://schemas.microsoft.com/office/drawing/2014/main" id="{F252CFF6-AFD5-0FA9-94EC-3319814D6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4CCA38-3410-FAED-03CE-2B0AA5492DC7}"/>
              </a:ext>
            </a:extLst>
          </p:cNvPr>
          <p:cNvSpPr>
            <a:spLocks noGrp="1"/>
          </p:cNvSpPr>
          <p:nvPr>
            <p:ph type="sldNum" sz="quarter" idx="12"/>
          </p:nvPr>
        </p:nvSpPr>
        <p:spPr/>
        <p:txBody>
          <a:bodyPr/>
          <a:lstStyle/>
          <a:p>
            <a:fld id="{5CEF31FB-C3B8-4DFE-A731-10D2BEDFA43B}" type="slidenum">
              <a:rPr lang="en-US" smtClean="0"/>
              <a:t>‹#›</a:t>
            </a:fld>
            <a:endParaRPr lang="en-US"/>
          </a:p>
        </p:txBody>
      </p:sp>
    </p:spTree>
    <p:extLst>
      <p:ext uri="{BB962C8B-B14F-4D97-AF65-F5344CB8AC3E}">
        <p14:creationId xmlns:p14="http://schemas.microsoft.com/office/powerpoint/2010/main" val="38471283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D8FA9-789F-A999-EDDE-7E1DC6B6A6B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F03130-1ACF-01BA-C4FD-5A8D8309D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31556-8FD3-2DC1-3CFE-6134B374317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56697CA-5E41-4F21-88D7-B6DE7CE1DB69}" type="datetimeFigureOut">
              <a:rPr lang="en-US" smtClean="0"/>
              <a:t>4/26/2024</a:t>
            </a:fld>
            <a:endParaRPr lang="en-US"/>
          </a:p>
        </p:txBody>
      </p:sp>
      <p:sp>
        <p:nvSpPr>
          <p:cNvPr id="5" name="Footer Placeholder 4">
            <a:extLst>
              <a:ext uri="{FF2B5EF4-FFF2-40B4-BE49-F238E27FC236}">
                <a16:creationId xmlns:a16="http://schemas.microsoft.com/office/drawing/2014/main" id="{C3BF9B84-AD6E-B33A-9D8E-EC2B0F68FDA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90BECBF-F8AF-F180-D280-1925FB0CCBC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EF31FB-C3B8-4DFE-A731-10D2BEDFA43B}" type="slidenum">
              <a:rPr lang="en-US" smtClean="0"/>
              <a:t>‹#›</a:t>
            </a:fld>
            <a:endParaRPr lang="en-US"/>
          </a:p>
        </p:txBody>
      </p:sp>
    </p:spTree>
    <p:extLst>
      <p:ext uri="{BB962C8B-B14F-4D97-AF65-F5344CB8AC3E}">
        <p14:creationId xmlns:p14="http://schemas.microsoft.com/office/powerpoint/2010/main" val="294152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28.xml"/><Relationship Id="rId7"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8.png"/><Relationship Id="rId5" Type="http://schemas.microsoft.com/office/2007/relationships/hdphoto" Target="../media/hdphoto4.wdp"/><Relationship Id="rId10" Type="http://schemas.openxmlformats.org/officeDocument/2006/relationships/image" Target="../media/image17.jpg"/><Relationship Id="rId4" Type="http://schemas.openxmlformats.org/officeDocument/2006/relationships/image" Target="../media/image22.png"/><Relationship Id="rId9"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22.png"/><Relationship Id="rId7" Type="http://schemas.openxmlformats.org/officeDocument/2006/relationships/image" Target="../media/image15.png"/><Relationship Id="rId12"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slide" Target="slide29.xml"/><Relationship Id="rId4" Type="http://schemas.microsoft.com/office/2007/relationships/hdphoto" Target="../media/hdphoto4.wdp"/><Relationship Id="rId9" Type="http://schemas.openxmlformats.org/officeDocument/2006/relationships/image" Target="../media/image17.jpg"/></Relationships>
</file>

<file path=ppt/slides/_rels/slide12.xml.rels><?xml version="1.0" encoding="UTF-8" standalone="yes"?>
<Relationships xmlns="http://schemas.openxmlformats.org/package/2006/relationships"><Relationship Id="rId8" Type="http://schemas.openxmlformats.org/officeDocument/2006/relationships/slide" Target="slide29.xml"/><Relationship Id="rId13" Type="http://schemas.microsoft.com/office/2007/relationships/hdphoto" Target="../media/hdphoto5.wdp"/><Relationship Id="rId3" Type="http://schemas.openxmlformats.org/officeDocument/2006/relationships/image" Target="../media/image22.png"/><Relationship Id="rId7" Type="http://schemas.openxmlformats.org/officeDocument/2006/relationships/image" Target="../media/image15.png"/><Relationship Id="rId12"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7.jpg"/><Relationship Id="rId5" Type="http://schemas.openxmlformats.org/officeDocument/2006/relationships/image" Target="../media/image19.png"/><Relationship Id="rId10"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8.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6.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sv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7.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slide" Target="slide8.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sv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9.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3.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10.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33.sv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slide" Target="slide1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ceb.nlm.nih.gov/repositories/malaria-datasets/" TargetMode="External"/><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3.png"/><Relationship Id="rId7" Type="http://schemas.openxmlformats.org/officeDocument/2006/relationships/slide" Target="slide24.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3.png"/><Relationship Id="rId7" Type="http://schemas.openxmlformats.org/officeDocument/2006/relationships/image" Target="../media/image16.jp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slide" Target="slide25.xml"/><Relationship Id="rId4" Type="http://schemas.openxmlformats.org/officeDocument/2006/relationships/image" Target="../media/image14.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9.png"/><Relationship Id="rId10" Type="http://schemas.openxmlformats.org/officeDocument/2006/relationships/image" Target="../media/image18.png"/><Relationship Id="rId4" Type="http://schemas.openxmlformats.org/officeDocument/2006/relationships/slide" Target="slide26.xml"/><Relationship Id="rId9" Type="http://schemas.openxmlformats.org/officeDocument/2006/relationships/image" Target="../media/image17.jp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png"/><Relationship Id="rId7" Type="http://schemas.microsoft.com/office/2007/relationships/hdphoto" Target="../media/hdphoto2.wdp"/><Relationship Id="rId2" Type="http://schemas.openxmlformats.org/officeDocument/2006/relationships/slide" Target="slide27.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jpg"/><Relationship Id="rId4" Type="http://schemas.microsoft.com/office/2007/relationships/hdphoto" Target="../media/hdphoto3.wdp"/><Relationship Id="rId9"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WhatsApp Video 2024-04-17 at 03.40.00_b9f79e90">
            <a:hlinkClick r:id="" action="ppaction://media"/>
            <a:extLst>
              <a:ext uri="{FF2B5EF4-FFF2-40B4-BE49-F238E27FC236}">
                <a16:creationId xmlns:a16="http://schemas.microsoft.com/office/drawing/2014/main" id="{63734725-B8AB-61C6-D90E-9664555326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916440"/>
          </a:xfrm>
          <a:prstGeom prst="rect">
            <a:avLst/>
          </a:prstGeom>
        </p:spPr>
      </p:pic>
      <p:sp>
        <p:nvSpPr>
          <p:cNvPr id="18" name="Rectangle 17">
            <a:extLst>
              <a:ext uri="{FF2B5EF4-FFF2-40B4-BE49-F238E27FC236}">
                <a16:creationId xmlns:a16="http://schemas.microsoft.com/office/drawing/2014/main" id="{C69B7766-D5E1-0DF2-41FE-1271DC6891AA}"/>
              </a:ext>
            </a:extLst>
          </p:cNvPr>
          <p:cNvSpPr/>
          <p:nvPr/>
        </p:nvSpPr>
        <p:spPr>
          <a:xfrm>
            <a:off x="1504139" y="1961265"/>
            <a:ext cx="9320712" cy="2585323"/>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chemeClr val="accent2">
                    <a:lumMod val="75000"/>
                  </a:schemeClr>
                </a:solidFill>
                <a:effectLst>
                  <a:outerShdw blurRad="12700" dist="38100" dir="2700000" algn="tl" rotWithShape="0">
                    <a:schemeClr val="bg1">
                      <a:lumMod val="50000"/>
                    </a:schemeClr>
                  </a:outerShdw>
                </a:effectLst>
              </a:rPr>
              <a:t>AUTOMATED  MALARIA  CELL CLASSIFICATION  USING DEEP  LEARNING</a:t>
            </a:r>
          </a:p>
        </p:txBody>
      </p:sp>
    </p:spTree>
    <p:extLst>
      <p:ext uri="{BB962C8B-B14F-4D97-AF65-F5344CB8AC3E}">
        <p14:creationId xmlns:p14="http://schemas.microsoft.com/office/powerpoint/2010/main" val="1899002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9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diagram of a company&#10;&#10;Description automatically generated">
            <a:extLst>
              <a:ext uri="{FF2B5EF4-FFF2-40B4-BE49-F238E27FC236}">
                <a16:creationId xmlns:a16="http://schemas.microsoft.com/office/drawing/2014/main" id="{18826231-0ED5-5956-5B88-96B076CC0321}"/>
              </a:ext>
            </a:extLst>
          </p:cNvPr>
          <p:cNvPicPr>
            <a:picLocks noGrp="1" noChangeAspect="1"/>
          </p:cNvPicPr>
          <p:nvPr>
            <p:ph type="pic" sz="quarter" idx="10"/>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48669" t="-6673" r="6617" b="6673"/>
          <a:stretch/>
        </p:blipFill>
        <p:spPr>
          <a:xfrm>
            <a:off x="1738563" y="1485900"/>
            <a:ext cx="2743200" cy="3886200"/>
          </a:xfrm>
          <a:ln>
            <a:noFill/>
          </a:ln>
        </p:spPr>
      </p:pic>
      <p:pic>
        <p:nvPicPr>
          <p:cNvPr id="30" name="Picture Placeholder 29" descr="A group of people standing on a table&#10;&#10;Description automatically generated">
            <a:hlinkClick r:id="rId3" action="ppaction://hlinksldjump"/>
            <a:extLst>
              <a:ext uri="{FF2B5EF4-FFF2-40B4-BE49-F238E27FC236}">
                <a16:creationId xmlns:a16="http://schemas.microsoft.com/office/drawing/2014/main" id="{5E206D31-7973-6D74-2629-C613A69023CB}"/>
              </a:ext>
            </a:extLst>
          </p:cNvPr>
          <p:cNvPicPr>
            <a:picLocks noGrp="1" noChangeAspect="1"/>
          </p:cNvPicPr>
          <p:nvPr>
            <p:ph type="pic" sz="quarter" idx="11"/>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6212" r="26212"/>
          <a:stretch>
            <a:fillRect/>
          </a:stretch>
        </p:blipFill>
        <p:spPr>
          <a:xfrm>
            <a:off x="4724400" y="1485900"/>
            <a:ext cx="2743200" cy="3886200"/>
          </a:xfrm>
        </p:spPr>
      </p:pic>
      <p:pic>
        <p:nvPicPr>
          <p:cNvPr id="26" name="Picture Placeholder 25" descr="A magnifying glass over a computer&#10;&#10;Description automatically generated">
            <a:extLst>
              <a:ext uri="{FF2B5EF4-FFF2-40B4-BE49-F238E27FC236}">
                <a16:creationId xmlns:a16="http://schemas.microsoft.com/office/drawing/2014/main" id="{63B51C34-8C40-198D-3E2D-15DC0F507A5D}"/>
              </a:ext>
            </a:extLst>
          </p:cNvPr>
          <p:cNvPicPr>
            <a:picLocks noGrp="1" noChangeAspect="1"/>
          </p:cNvPicPr>
          <p:nvPr>
            <p:ph type="pic" sz="quarter" idx="12"/>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14706" r="14706"/>
          <a:stretch>
            <a:fillRect/>
          </a:stretch>
        </p:blipFill>
        <p:spPr>
          <a:xfrm>
            <a:off x="-1247274" y="1485900"/>
            <a:ext cx="2743200" cy="3886200"/>
          </a:xfrm>
          <a:ln>
            <a:noFill/>
          </a:ln>
        </p:spPr>
      </p:pic>
      <p:pic>
        <p:nvPicPr>
          <p:cNvPr id="22" name="Picture Placeholder 21" descr="A computer with arrows coming out of it&#10;&#10;Description automatically generated">
            <a:extLst>
              <a:ext uri="{FF2B5EF4-FFF2-40B4-BE49-F238E27FC236}">
                <a16:creationId xmlns:a16="http://schemas.microsoft.com/office/drawing/2014/main" id="{FA053B94-8999-E7B1-0937-E6D8FC4E9C1E}"/>
              </a:ext>
            </a:extLst>
          </p:cNvPr>
          <p:cNvPicPr>
            <a:picLocks noGrp="1" noChangeAspect="1"/>
          </p:cNvPicPr>
          <p:nvPr>
            <p:ph type="pic" sz="quarter" idx="13"/>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l="29540" r="29540"/>
          <a:stretch>
            <a:fillRect/>
          </a:stretch>
        </p:blipFill>
        <p:spPr>
          <a:xfrm>
            <a:off x="-4233111" y="1485900"/>
            <a:ext cx="2743200" cy="3886200"/>
          </a:xfrm>
        </p:spPr>
      </p:pic>
      <p:pic>
        <p:nvPicPr>
          <p:cNvPr id="38" name="Picture Placeholder 37" descr="A screenshot of a computer&#10;&#10;Description automatically generated">
            <a:extLst>
              <a:ext uri="{FF2B5EF4-FFF2-40B4-BE49-F238E27FC236}">
                <a16:creationId xmlns:a16="http://schemas.microsoft.com/office/drawing/2014/main" id="{F40F9C4C-94A4-7AC8-0FD0-889E31BBB909}"/>
              </a:ext>
            </a:extLst>
          </p:cNvPr>
          <p:cNvPicPr>
            <a:picLocks noGrp="1" noChangeAspect="1"/>
          </p:cNvPicPr>
          <p:nvPr>
            <p:ph type="pic" sz="quarter" idx="15"/>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l="26556" r="26556"/>
          <a:stretch>
            <a:fillRect/>
          </a:stretch>
        </p:blipFill>
        <p:spPr>
          <a:xfrm>
            <a:off x="10696075" y="1485900"/>
            <a:ext cx="2743200" cy="3886200"/>
          </a:xfrm>
        </p:spPr>
      </p:pic>
      <p:pic>
        <p:nvPicPr>
          <p:cNvPr id="20" name="Picture Placeholder 19" descr="A group of logos on a white background&#10;&#10;Description automatically generated">
            <a:extLst>
              <a:ext uri="{FF2B5EF4-FFF2-40B4-BE49-F238E27FC236}">
                <a16:creationId xmlns:a16="http://schemas.microsoft.com/office/drawing/2014/main" id="{17DDF680-733A-81BD-BF55-7A6ABFFAC355}"/>
              </a:ext>
            </a:extLst>
          </p:cNvPr>
          <p:cNvPicPr>
            <a:picLocks noGrp="1" noChangeAspect="1"/>
          </p:cNvPicPr>
          <p:nvPr>
            <p:ph type="pic" sz="quarter" idx="16"/>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l="2941" r="2941"/>
          <a:stretch>
            <a:fillRect/>
          </a:stretch>
        </p:blipFill>
        <p:spPr>
          <a:xfrm>
            <a:off x="-7218948" y="1485900"/>
            <a:ext cx="2743200" cy="3886200"/>
          </a:xfrm>
        </p:spPr>
      </p:pic>
      <p:pic>
        <p:nvPicPr>
          <p:cNvPr id="36" name="Picture Placeholder 35" descr="A brain with a check mark and a star&#10;&#10;Description automatically generated with medium confidence">
            <a:extLst>
              <a:ext uri="{FF2B5EF4-FFF2-40B4-BE49-F238E27FC236}">
                <a16:creationId xmlns:a16="http://schemas.microsoft.com/office/drawing/2014/main" id="{AD2C5DA3-8724-B6E3-A7E9-891C64BC1FEA}"/>
              </a:ext>
            </a:extLst>
          </p:cNvPr>
          <p:cNvPicPr>
            <a:picLocks noGrp="1" noChangeAspect="1"/>
          </p:cNvPicPr>
          <p:nvPr>
            <p:ph type="pic" sz="quarter" idx="14"/>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l="37199" r="28625"/>
          <a:stretch/>
        </p:blipFill>
        <p:spPr>
          <a:xfrm>
            <a:off x="7710237" y="1485900"/>
            <a:ext cx="2743200" cy="3886200"/>
          </a:xfrm>
        </p:spPr>
      </p:pic>
      <p:sp>
        <p:nvSpPr>
          <p:cNvPr id="2" name="Oval 1">
            <a:extLst>
              <a:ext uri="{FF2B5EF4-FFF2-40B4-BE49-F238E27FC236}">
                <a16:creationId xmlns:a16="http://schemas.microsoft.com/office/drawing/2014/main" id="{2145775F-FD0E-BBF1-7CCA-344395D01746}"/>
              </a:ext>
            </a:extLst>
          </p:cNvPr>
          <p:cNvSpPr/>
          <p:nvPr/>
        </p:nvSpPr>
        <p:spPr>
          <a:xfrm>
            <a:off x="-1051560" y="182880"/>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DA85C56-CEC3-666A-66E8-6075E5A7EB84}"/>
              </a:ext>
            </a:extLst>
          </p:cNvPr>
          <p:cNvSpPr/>
          <p:nvPr/>
        </p:nvSpPr>
        <p:spPr>
          <a:xfrm>
            <a:off x="-1051560" y="4937761"/>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8DCF6B1-77E8-42D8-0165-7D513302812E}"/>
              </a:ext>
            </a:extLst>
          </p:cNvPr>
          <p:cNvSpPr txBox="1"/>
          <p:nvPr/>
        </p:nvSpPr>
        <p:spPr>
          <a:xfrm>
            <a:off x="4581525" y="1051562"/>
            <a:ext cx="2886075" cy="646331"/>
          </a:xfrm>
          <a:prstGeom prst="rect">
            <a:avLst/>
          </a:prstGeom>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WORKFLOW</a:t>
            </a:r>
          </a:p>
        </p:txBody>
      </p:sp>
      <p:sp>
        <p:nvSpPr>
          <p:cNvPr id="5" name="TextBox 4">
            <a:extLst>
              <a:ext uri="{FF2B5EF4-FFF2-40B4-BE49-F238E27FC236}">
                <a16:creationId xmlns:a16="http://schemas.microsoft.com/office/drawing/2014/main" id="{75C25605-31C8-F872-9866-819AD4DC5CBA}"/>
              </a:ext>
            </a:extLst>
          </p:cNvPr>
          <p:cNvSpPr txBox="1"/>
          <p:nvPr/>
        </p:nvSpPr>
        <p:spPr>
          <a:xfrm>
            <a:off x="3581401" y="5377281"/>
            <a:ext cx="5715000" cy="646331"/>
          </a:xfrm>
          <a:prstGeom prst="rect">
            <a:avLst/>
          </a:prstGeom>
          <a:ln w="571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Model Building &amp; Training</a:t>
            </a:r>
          </a:p>
        </p:txBody>
      </p:sp>
      <p:sp>
        <p:nvSpPr>
          <p:cNvPr id="8" name="Graphic 60" descr="Arrow: Straight outline">
            <a:hlinkClick r:id="" action="ppaction://hlinkshowjump?jump=previousslide"/>
            <a:extLst>
              <a:ext uri="{FF2B5EF4-FFF2-40B4-BE49-F238E27FC236}">
                <a16:creationId xmlns:a16="http://schemas.microsoft.com/office/drawing/2014/main" id="{EC0105AD-24B9-C577-9A98-872ACED10F32}"/>
              </a:ext>
            </a:extLst>
          </p:cNvPr>
          <p:cNvSpPr/>
          <p:nvPr/>
        </p:nvSpPr>
        <p:spPr>
          <a:xfrm>
            <a:off x="683896" y="5577938"/>
            <a:ext cx="817133" cy="457295"/>
          </a:xfrm>
          <a:custGeom>
            <a:avLst/>
            <a:gdLst>
              <a:gd name="connsiteX0" fmla="*/ 228600 w 817133"/>
              <a:gd name="connsiteY0" fmla="*/ 457295 h 457295"/>
              <a:gd name="connsiteX1" fmla="*/ 228600 w 817133"/>
              <a:gd name="connsiteY1" fmla="*/ 342995 h 457295"/>
              <a:gd name="connsiteX2" fmla="*/ 813245 w 817133"/>
              <a:gd name="connsiteY2" fmla="*/ 233315 h 457295"/>
              <a:gd name="connsiteX3" fmla="*/ 817052 w 817133"/>
              <a:gd name="connsiteY3" fmla="*/ 227759 h 457295"/>
              <a:gd name="connsiteX4" fmla="*/ 813245 w 817133"/>
              <a:gd name="connsiteY4" fmla="*/ 223952 h 457295"/>
              <a:gd name="connsiteX5" fmla="*/ 228600 w 817133"/>
              <a:gd name="connsiteY5" fmla="*/ 114300 h 457295"/>
              <a:gd name="connsiteX6" fmla="*/ 228600 w 817133"/>
              <a:gd name="connsiteY6" fmla="*/ 0 h 457295"/>
              <a:gd name="connsiteX7" fmla="*/ 0 w 817133"/>
              <a:gd name="connsiteY7" fmla="*/ 228629 h 457295"/>
              <a:gd name="connsiteX8" fmla="*/ 209550 w 817133"/>
              <a:gd name="connsiteY8" fmla="*/ 45968 h 457295"/>
              <a:gd name="connsiteX9" fmla="*/ 209550 w 817133"/>
              <a:gd name="connsiteY9" fmla="*/ 130111 h 457295"/>
              <a:gd name="connsiteX10" fmla="*/ 225085 w 817133"/>
              <a:gd name="connsiteY10" fmla="*/ 133026 h 457295"/>
              <a:gd name="connsiteX11" fmla="*/ 734378 w 817133"/>
              <a:gd name="connsiteY11" fmla="*/ 228505 h 457295"/>
              <a:gd name="connsiteX12" fmla="*/ 734438 w 817133"/>
              <a:gd name="connsiteY12" fmla="*/ 228625 h 457295"/>
              <a:gd name="connsiteX13" fmla="*/ 734378 w 817133"/>
              <a:gd name="connsiteY13" fmla="*/ 228686 h 457295"/>
              <a:gd name="connsiteX14" fmla="*/ 225057 w 817133"/>
              <a:gd name="connsiteY14" fmla="*/ 324241 h 457295"/>
              <a:gd name="connsiteX15" fmla="*/ 209550 w 817133"/>
              <a:gd name="connsiteY15" fmla="*/ 327155 h 457295"/>
              <a:gd name="connsiteX16" fmla="*/ 209550 w 817133"/>
              <a:gd name="connsiteY16" fmla="*/ 411671 h 457295"/>
              <a:gd name="connsiteX17" fmla="*/ 26422 w 817133"/>
              <a:gd name="connsiteY17" fmla="*/ 229105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7133" h="457295">
                <a:moveTo>
                  <a:pt x="228600" y="457295"/>
                </a:moveTo>
                <a:lnTo>
                  <a:pt x="228600" y="342995"/>
                </a:lnTo>
                <a:lnTo>
                  <a:pt x="813245" y="233315"/>
                </a:lnTo>
                <a:cubicBezTo>
                  <a:pt x="815830" y="232832"/>
                  <a:pt x="817535" y="230344"/>
                  <a:pt x="817052" y="227759"/>
                </a:cubicBezTo>
                <a:cubicBezTo>
                  <a:pt x="816691" y="225825"/>
                  <a:pt x="815178" y="224313"/>
                  <a:pt x="813245" y="223952"/>
                </a:cubicBezTo>
                <a:lnTo>
                  <a:pt x="228600" y="114300"/>
                </a:lnTo>
                <a:lnTo>
                  <a:pt x="228600" y="0"/>
                </a:lnTo>
                <a:lnTo>
                  <a:pt x="0" y="228629"/>
                </a:lnTo>
                <a:close/>
                <a:moveTo>
                  <a:pt x="209550" y="45968"/>
                </a:moveTo>
                <a:lnTo>
                  <a:pt x="209550" y="130111"/>
                </a:lnTo>
                <a:lnTo>
                  <a:pt x="225085" y="133026"/>
                </a:lnTo>
                <a:lnTo>
                  <a:pt x="734378" y="228505"/>
                </a:lnTo>
                <a:cubicBezTo>
                  <a:pt x="734427" y="228521"/>
                  <a:pt x="734455" y="228575"/>
                  <a:pt x="734438" y="228625"/>
                </a:cubicBezTo>
                <a:cubicBezTo>
                  <a:pt x="734429" y="228653"/>
                  <a:pt x="734406" y="228676"/>
                  <a:pt x="734378" y="228686"/>
                </a:cubicBezTo>
                <a:lnTo>
                  <a:pt x="225057" y="324241"/>
                </a:lnTo>
                <a:lnTo>
                  <a:pt x="209550" y="327155"/>
                </a:lnTo>
                <a:lnTo>
                  <a:pt x="209550" y="411671"/>
                </a:lnTo>
                <a:cubicBezTo>
                  <a:pt x="139932" y="342805"/>
                  <a:pt x="56721" y="260118"/>
                  <a:pt x="26422" y="229105"/>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
        <p:nvSpPr>
          <p:cNvPr id="9" name="Graphic 62" descr="Arrow: Slight curve outline">
            <a:hlinkClick r:id="" action="ppaction://hlinkshowjump?jump=nextslide"/>
            <a:extLst>
              <a:ext uri="{FF2B5EF4-FFF2-40B4-BE49-F238E27FC236}">
                <a16:creationId xmlns:a16="http://schemas.microsoft.com/office/drawing/2014/main" id="{B519611E-1845-9073-EF16-0DA09A8A41B5}"/>
              </a:ext>
            </a:extLst>
          </p:cNvPr>
          <p:cNvSpPr/>
          <p:nvPr/>
        </p:nvSpPr>
        <p:spPr>
          <a:xfrm>
            <a:off x="10590381" y="5600767"/>
            <a:ext cx="824859" cy="457295"/>
          </a:xfrm>
          <a:custGeom>
            <a:avLst/>
            <a:gdLst>
              <a:gd name="connsiteX0" fmla="*/ 1984 w 824858"/>
              <a:gd name="connsiteY0" fmla="*/ 154134 h 457295"/>
              <a:gd name="connsiteX1" fmla="*/ 548053 w 824858"/>
              <a:gd name="connsiteY1" fmla="*/ 364484 h 457295"/>
              <a:gd name="connsiteX2" fmla="*/ 596259 w 824858"/>
              <a:gd name="connsiteY2" fmla="*/ 362045 h 457295"/>
              <a:gd name="connsiteX3" fmla="*/ 596259 w 824858"/>
              <a:gd name="connsiteY3" fmla="*/ 457295 h 457295"/>
              <a:gd name="connsiteX4" fmla="*/ 824859 w 824858"/>
              <a:gd name="connsiteY4" fmla="*/ 228657 h 457295"/>
              <a:gd name="connsiteX5" fmla="*/ 596259 w 824858"/>
              <a:gd name="connsiteY5" fmla="*/ 0 h 457295"/>
              <a:gd name="connsiteX6" fmla="*/ 596259 w 824858"/>
              <a:gd name="connsiteY6" fmla="*/ 142875 h 457295"/>
              <a:gd name="connsiteX7" fmla="*/ 370897 w 824858"/>
              <a:gd name="connsiteY7" fmla="*/ 173355 h 457295"/>
              <a:gd name="connsiteX8" fmla="*/ 5375 w 824858"/>
              <a:gd name="connsiteY8" fmla="*/ 145561 h 457295"/>
              <a:gd name="connsiteX9" fmla="*/ 4661 w 824858"/>
              <a:gd name="connsiteY9" fmla="*/ 145504 h 457295"/>
              <a:gd name="connsiteX10" fmla="*/ 1 w 824858"/>
              <a:gd name="connsiteY10" fmla="*/ 150367 h 457295"/>
              <a:gd name="connsiteX11" fmla="*/ 1984 w 824858"/>
              <a:gd name="connsiteY11" fmla="*/ 154134 h 457295"/>
              <a:gd name="connsiteX12" fmla="*/ 370897 w 824858"/>
              <a:gd name="connsiteY12" fmla="*/ 192453 h 457295"/>
              <a:gd name="connsiteX13" fmla="*/ 604117 w 824858"/>
              <a:gd name="connsiteY13" fmla="*/ 160268 h 457295"/>
              <a:gd name="connsiteX14" fmla="*/ 615309 w 824858"/>
              <a:gd name="connsiteY14" fmla="*/ 155191 h 457295"/>
              <a:gd name="connsiteX15" fmla="*/ 615309 w 824858"/>
              <a:gd name="connsiteY15" fmla="*/ 45653 h 457295"/>
              <a:gd name="connsiteX16" fmla="*/ 798408 w 824858"/>
              <a:gd name="connsiteY16" fmla="*/ 228181 h 457295"/>
              <a:gd name="connsiteX17" fmla="*/ 615309 w 824858"/>
              <a:gd name="connsiteY17" fmla="*/ 411328 h 457295"/>
              <a:gd name="connsiteX18" fmla="*/ 615309 w 824858"/>
              <a:gd name="connsiteY18" fmla="*/ 340928 h 457295"/>
              <a:gd name="connsiteX19" fmla="*/ 594297 w 824858"/>
              <a:gd name="connsiteY19" fmla="*/ 343110 h 457295"/>
              <a:gd name="connsiteX20" fmla="*/ 548053 w 824858"/>
              <a:gd name="connsiteY20" fmla="*/ 345443 h 457295"/>
              <a:gd name="connsiteX21" fmla="*/ 62687 w 824858"/>
              <a:gd name="connsiteY21" fmla="*/ 172183 h 457295"/>
              <a:gd name="connsiteX22" fmla="*/ 62667 w 824858"/>
              <a:gd name="connsiteY22" fmla="*/ 172050 h 457295"/>
              <a:gd name="connsiteX23" fmla="*/ 62754 w 824858"/>
              <a:gd name="connsiteY23" fmla="*/ 172012 h 457295"/>
              <a:gd name="connsiteX24" fmla="*/ 370897 w 824858"/>
              <a:gd name="connsiteY24" fmla="*/ 192453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4858" h="457295">
                <a:moveTo>
                  <a:pt x="1984" y="154134"/>
                </a:moveTo>
                <a:cubicBezTo>
                  <a:pt x="65192" y="199187"/>
                  <a:pt x="313138" y="364484"/>
                  <a:pt x="548053" y="364484"/>
                </a:cubicBezTo>
                <a:cubicBezTo>
                  <a:pt x="564153" y="364503"/>
                  <a:pt x="580242" y="363688"/>
                  <a:pt x="596259" y="362045"/>
                </a:cubicBezTo>
                <a:lnTo>
                  <a:pt x="596259" y="457295"/>
                </a:lnTo>
                <a:lnTo>
                  <a:pt x="824859" y="228657"/>
                </a:lnTo>
                <a:lnTo>
                  <a:pt x="596259" y="0"/>
                </a:lnTo>
                <a:lnTo>
                  <a:pt x="596259" y="142875"/>
                </a:lnTo>
                <a:cubicBezTo>
                  <a:pt x="545776" y="165735"/>
                  <a:pt x="461204" y="173355"/>
                  <a:pt x="370897" y="173355"/>
                </a:cubicBezTo>
                <a:cubicBezTo>
                  <a:pt x="248602" y="171593"/>
                  <a:pt x="126530" y="162311"/>
                  <a:pt x="5375" y="145561"/>
                </a:cubicBezTo>
                <a:cubicBezTo>
                  <a:pt x="5139" y="145524"/>
                  <a:pt x="4900" y="145505"/>
                  <a:pt x="4661" y="145504"/>
                </a:cubicBezTo>
                <a:cubicBezTo>
                  <a:pt x="2031" y="145560"/>
                  <a:pt x="-55" y="147738"/>
                  <a:pt x="1" y="150367"/>
                </a:cubicBezTo>
                <a:cubicBezTo>
                  <a:pt x="33" y="151865"/>
                  <a:pt x="768" y="153260"/>
                  <a:pt x="1984" y="154134"/>
                </a:cubicBezTo>
                <a:close/>
                <a:moveTo>
                  <a:pt x="370897" y="192453"/>
                </a:moveTo>
                <a:cubicBezTo>
                  <a:pt x="478530" y="192453"/>
                  <a:pt x="556968" y="181623"/>
                  <a:pt x="604117" y="160268"/>
                </a:cubicBezTo>
                <a:lnTo>
                  <a:pt x="615309" y="155191"/>
                </a:lnTo>
                <a:lnTo>
                  <a:pt x="615309" y="45653"/>
                </a:lnTo>
                <a:lnTo>
                  <a:pt x="798408" y="228181"/>
                </a:lnTo>
                <a:lnTo>
                  <a:pt x="615309" y="411328"/>
                </a:lnTo>
                <a:lnTo>
                  <a:pt x="615309" y="340928"/>
                </a:lnTo>
                <a:lnTo>
                  <a:pt x="594297" y="343110"/>
                </a:lnTo>
                <a:cubicBezTo>
                  <a:pt x="578932" y="344681"/>
                  <a:pt x="563497" y="345460"/>
                  <a:pt x="548053" y="345443"/>
                </a:cubicBezTo>
                <a:cubicBezTo>
                  <a:pt x="360039" y="345434"/>
                  <a:pt x="163509" y="237106"/>
                  <a:pt x="62687" y="172183"/>
                </a:cubicBezTo>
                <a:cubicBezTo>
                  <a:pt x="62644" y="172152"/>
                  <a:pt x="62636" y="172093"/>
                  <a:pt x="62667" y="172050"/>
                </a:cubicBezTo>
                <a:cubicBezTo>
                  <a:pt x="62687" y="172022"/>
                  <a:pt x="62721" y="172008"/>
                  <a:pt x="62754" y="172012"/>
                </a:cubicBezTo>
                <a:cubicBezTo>
                  <a:pt x="165011" y="184516"/>
                  <a:pt x="267884" y="191340"/>
                  <a:pt x="370897" y="192453"/>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Tree>
    <p:extLst>
      <p:ext uri="{BB962C8B-B14F-4D97-AF65-F5344CB8AC3E}">
        <p14:creationId xmlns:p14="http://schemas.microsoft.com/office/powerpoint/2010/main" val="15519854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diagram of a company&#10;&#10;Description automatically generated">
            <a:extLst>
              <a:ext uri="{FF2B5EF4-FFF2-40B4-BE49-F238E27FC236}">
                <a16:creationId xmlns:a16="http://schemas.microsoft.com/office/drawing/2014/main" id="{18826231-0ED5-5956-5B88-96B076CC0321}"/>
              </a:ext>
            </a:extLst>
          </p:cNvPr>
          <p:cNvPicPr>
            <a:picLocks noGrp="1" noChangeAspect="1"/>
          </p:cNvPicPr>
          <p:nvPr>
            <p:ph type="pic" sz="quarter" idx="10"/>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48669" t="-6673" r="6617" b="6673"/>
          <a:stretch/>
        </p:blipFill>
        <p:spPr>
          <a:xfrm>
            <a:off x="-1247274" y="1485900"/>
            <a:ext cx="2743200" cy="3886200"/>
          </a:xfrm>
          <a:ln>
            <a:noFill/>
          </a:ln>
        </p:spPr>
      </p:pic>
      <p:pic>
        <p:nvPicPr>
          <p:cNvPr id="30" name="Picture Placeholder 29" descr="A group of people standing on a table&#10;&#10;Description automatically generated">
            <a:extLst>
              <a:ext uri="{FF2B5EF4-FFF2-40B4-BE49-F238E27FC236}">
                <a16:creationId xmlns:a16="http://schemas.microsoft.com/office/drawing/2014/main" id="{5E206D31-7973-6D74-2629-C613A69023CB}"/>
              </a:ext>
            </a:extLst>
          </p:cNvPr>
          <p:cNvPicPr>
            <a:picLocks noGrp="1" noChangeAspect="1"/>
          </p:cNvPicPr>
          <p:nvPr>
            <p:ph type="pic" sz="quarter" idx="11"/>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6212" r="26212"/>
          <a:stretch>
            <a:fillRect/>
          </a:stretch>
        </p:blipFill>
        <p:spPr>
          <a:xfrm>
            <a:off x="1738563" y="1485900"/>
            <a:ext cx="2743200" cy="3886200"/>
          </a:xfrm>
        </p:spPr>
      </p:pic>
      <p:pic>
        <p:nvPicPr>
          <p:cNvPr id="26" name="Picture Placeholder 25" descr="A magnifying glass over a computer&#10;&#10;Description automatically generated">
            <a:extLst>
              <a:ext uri="{FF2B5EF4-FFF2-40B4-BE49-F238E27FC236}">
                <a16:creationId xmlns:a16="http://schemas.microsoft.com/office/drawing/2014/main" id="{63B51C34-8C40-198D-3E2D-15DC0F507A5D}"/>
              </a:ext>
            </a:extLst>
          </p:cNvPr>
          <p:cNvPicPr>
            <a:picLocks noGrp="1" noChangeAspect="1"/>
          </p:cNvPicPr>
          <p:nvPr>
            <p:ph type="pic" sz="quarter" idx="12"/>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4706" r="14706"/>
          <a:stretch>
            <a:fillRect/>
          </a:stretch>
        </p:blipFill>
        <p:spPr>
          <a:xfrm>
            <a:off x="-4233111" y="1485900"/>
            <a:ext cx="2743200" cy="3886200"/>
          </a:xfrm>
          <a:ln>
            <a:noFill/>
          </a:ln>
        </p:spPr>
      </p:pic>
      <p:pic>
        <p:nvPicPr>
          <p:cNvPr id="22" name="Picture Placeholder 21" descr="A computer with arrows coming out of it&#10;&#10;Description automatically generated">
            <a:extLst>
              <a:ext uri="{FF2B5EF4-FFF2-40B4-BE49-F238E27FC236}">
                <a16:creationId xmlns:a16="http://schemas.microsoft.com/office/drawing/2014/main" id="{FA053B94-8999-E7B1-0937-E6D8FC4E9C1E}"/>
              </a:ext>
            </a:extLst>
          </p:cNvPr>
          <p:cNvPicPr>
            <a:picLocks noGrp="1" noChangeAspect="1"/>
          </p:cNvPicPr>
          <p:nvPr>
            <p:ph type="pic" sz="quarter" idx="13"/>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l="29540" r="29540"/>
          <a:stretch>
            <a:fillRect/>
          </a:stretch>
        </p:blipFill>
        <p:spPr>
          <a:xfrm>
            <a:off x="-7218948" y="1485900"/>
            <a:ext cx="2743200" cy="3886200"/>
          </a:xfrm>
        </p:spPr>
      </p:pic>
      <p:pic>
        <p:nvPicPr>
          <p:cNvPr id="38" name="Picture Placeholder 37" descr="A screenshot of a computer&#10;&#10;Description automatically generated">
            <a:extLst>
              <a:ext uri="{FF2B5EF4-FFF2-40B4-BE49-F238E27FC236}">
                <a16:creationId xmlns:a16="http://schemas.microsoft.com/office/drawing/2014/main" id="{F40F9C4C-94A4-7AC8-0FD0-889E31BBB909}"/>
              </a:ext>
            </a:extLst>
          </p:cNvPr>
          <p:cNvPicPr>
            <a:picLocks noGrp="1" noChangeAspect="1"/>
          </p:cNvPicPr>
          <p:nvPr>
            <p:ph type="pic" sz="quarter" idx="15"/>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l="26556" r="26556"/>
          <a:stretch>
            <a:fillRect/>
          </a:stretch>
        </p:blipFill>
        <p:spPr>
          <a:xfrm>
            <a:off x="7710237" y="1485900"/>
            <a:ext cx="2743200" cy="3886200"/>
          </a:xfrm>
        </p:spPr>
      </p:pic>
      <p:pic>
        <p:nvPicPr>
          <p:cNvPr id="20" name="Picture Placeholder 19" descr="A group of logos on a white background&#10;&#10;Description automatically generated">
            <a:extLst>
              <a:ext uri="{FF2B5EF4-FFF2-40B4-BE49-F238E27FC236}">
                <a16:creationId xmlns:a16="http://schemas.microsoft.com/office/drawing/2014/main" id="{17DDF680-733A-81BD-BF55-7A6ABFFAC355}"/>
              </a:ext>
            </a:extLst>
          </p:cNvPr>
          <p:cNvPicPr>
            <a:picLocks noGrp="1" noChangeAspect="1"/>
          </p:cNvPicPr>
          <p:nvPr>
            <p:ph type="pic" sz="quarter" idx="16"/>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l="2941" r="2941"/>
          <a:stretch>
            <a:fillRect/>
          </a:stretch>
        </p:blipFill>
        <p:spPr>
          <a:xfrm>
            <a:off x="-10204785" y="1485900"/>
            <a:ext cx="2743200" cy="3886200"/>
          </a:xfrm>
        </p:spPr>
      </p:pic>
      <p:pic>
        <p:nvPicPr>
          <p:cNvPr id="36" name="Picture Placeholder 35" descr="A brain with a check mark and a star&#10;&#10;Description automatically generated with medium confidence">
            <a:hlinkClick r:id="rId10" action="ppaction://hlinksldjump"/>
            <a:extLst>
              <a:ext uri="{FF2B5EF4-FFF2-40B4-BE49-F238E27FC236}">
                <a16:creationId xmlns:a16="http://schemas.microsoft.com/office/drawing/2014/main" id="{AD2C5DA3-8724-B6E3-A7E9-891C64BC1FEA}"/>
              </a:ext>
            </a:extLst>
          </p:cNvPr>
          <p:cNvPicPr>
            <a:picLocks noGrp="1" noChangeAspect="1"/>
          </p:cNvPicPr>
          <p:nvPr>
            <p:ph type="pic" sz="quarter" idx="14"/>
          </p:nvPr>
        </p:nvPicPr>
        <p:blipFill rotWithShape="1">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rcRect l="37199" r="28625"/>
          <a:stretch/>
        </p:blipFill>
        <p:spPr>
          <a:xfrm>
            <a:off x="4724400" y="1485900"/>
            <a:ext cx="2743200" cy="3886200"/>
          </a:xfrm>
        </p:spPr>
      </p:pic>
      <p:sp>
        <p:nvSpPr>
          <p:cNvPr id="2" name="Oval 1">
            <a:extLst>
              <a:ext uri="{FF2B5EF4-FFF2-40B4-BE49-F238E27FC236}">
                <a16:creationId xmlns:a16="http://schemas.microsoft.com/office/drawing/2014/main" id="{5839E29F-E123-F63B-E4E1-9B05593C1196}"/>
              </a:ext>
            </a:extLst>
          </p:cNvPr>
          <p:cNvSpPr/>
          <p:nvPr/>
        </p:nvSpPr>
        <p:spPr>
          <a:xfrm>
            <a:off x="-1051560" y="182880"/>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2AD529A-9517-5269-0912-B19632CF4553}"/>
              </a:ext>
            </a:extLst>
          </p:cNvPr>
          <p:cNvSpPr/>
          <p:nvPr/>
        </p:nvSpPr>
        <p:spPr>
          <a:xfrm>
            <a:off x="-1051560" y="4937761"/>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48707AE-C1B4-FCBF-4F36-531D1680E7F5}"/>
              </a:ext>
            </a:extLst>
          </p:cNvPr>
          <p:cNvSpPr txBox="1"/>
          <p:nvPr/>
        </p:nvSpPr>
        <p:spPr>
          <a:xfrm>
            <a:off x="4581525" y="1051562"/>
            <a:ext cx="2886075" cy="646331"/>
          </a:xfrm>
          <a:prstGeom prst="rect">
            <a:avLst/>
          </a:prstGeom>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WORKFLOW</a:t>
            </a:r>
          </a:p>
        </p:txBody>
      </p:sp>
      <p:sp>
        <p:nvSpPr>
          <p:cNvPr id="5" name="TextBox 4">
            <a:extLst>
              <a:ext uri="{FF2B5EF4-FFF2-40B4-BE49-F238E27FC236}">
                <a16:creationId xmlns:a16="http://schemas.microsoft.com/office/drawing/2014/main" id="{77102FE5-F16C-DA43-EB0D-D8AB5F1C1F52}"/>
              </a:ext>
            </a:extLst>
          </p:cNvPr>
          <p:cNvSpPr txBox="1"/>
          <p:nvPr/>
        </p:nvSpPr>
        <p:spPr>
          <a:xfrm>
            <a:off x="4381501" y="5377281"/>
            <a:ext cx="4181475" cy="646331"/>
          </a:xfrm>
          <a:prstGeom prst="rect">
            <a:avLst/>
          </a:prstGeom>
          <a:ln w="571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Model Evaluation</a:t>
            </a:r>
          </a:p>
        </p:txBody>
      </p:sp>
      <p:sp>
        <p:nvSpPr>
          <p:cNvPr id="6" name="Graphic 60" descr="Arrow: Straight outline">
            <a:hlinkClick r:id="" action="ppaction://hlinkshowjump?jump=previousslide"/>
            <a:extLst>
              <a:ext uri="{FF2B5EF4-FFF2-40B4-BE49-F238E27FC236}">
                <a16:creationId xmlns:a16="http://schemas.microsoft.com/office/drawing/2014/main" id="{4F0DF147-1F84-7FAF-2EF3-72B26EB7AF95}"/>
              </a:ext>
            </a:extLst>
          </p:cNvPr>
          <p:cNvSpPr/>
          <p:nvPr/>
        </p:nvSpPr>
        <p:spPr>
          <a:xfrm>
            <a:off x="683896" y="5577938"/>
            <a:ext cx="817133" cy="457295"/>
          </a:xfrm>
          <a:custGeom>
            <a:avLst/>
            <a:gdLst>
              <a:gd name="connsiteX0" fmla="*/ 228600 w 817133"/>
              <a:gd name="connsiteY0" fmla="*/ 457295 h 457295"/>
              <a:gd name="connsiteX1" fmla="*/ 228600 w 817133"/>
              <a:gd name="connsiteY1" fmla="*/ 342995 h 457295"/>
              <a:gd name="connsiteX2" fmla="*/ 813245 w 817133"/>
              <a:gd name="connsiteY2" fmla="*/ 233315 h 457295"/>
              <a:gd name="connsiteX3" fmla="*/ 817052 w 817133"/>
              <a:gd name="connsiteY3" fmla="*/ 227759 h 457295"/>
              <a:gd name="connsiteX4" fmla="*/ 813245 w 817133"/>
              <a:gd name="connsiteY4" fmla="*/ 223952 h 457295"/>
              <a:gd name="connsiteX5" fmla="*/ 228600 w 817133"/>
              <a:gd name="connsiteY5" fmla="*/ 114300 h 457295"/>
              <a:gd name="connsiteX6" fmla="*/ 228600 w 817133"/>
              <a:gd name="connsiteY6" fmla="*/ 0 h 457295"/>
              <a:gd name="connsiteX7" fmla="*/ 0 w 817133"/>
              <a:gd name="connsiteY7" fmla="*/ 228629 h 457295"/>
              <a:gd name="connsiteX8" fmla="*/ 209550 w 817133"/>
              <a:gd name="connsiteY8" fmla="*/ 45968 h 457295"/>
              <a:gd name="connsiteX9" fmla="*/ 209550 w 817133"/>
              <a:gd name="connsiteY9" fmla="*/ 130111 h 457295"/>
              <a:gd name="connsiteX10" fmla="*/ 225085 w 817133"/>
              <a:gd name="connsiteY10" fmla="*/ 133026 h 457295"/>
              <a:gd name="connsiteX11" fmla="*/ 734378 w 817133"/>
              <a:gd name="connsiteY11" fmla="*/ 228505 h 457295"/>
              <a:gd name="connsiteX12" fmla="*/ 734438 w 817133"/>
              <a:gd name="connsiteY12" fmla="*/ 228625 h 457295"/>
              <a:gd name="connsiteX13" fmla="*/ 734378 w 817133"/>
              <a:gd name="connsiteY13" fmla="*/ 228686 h 457295"/>
              <a:gd name="connsiteX14" fmla="*/ 225057 w 817133"/>
              <a:gd name="connsiteY14" fmla="*/ 324241 h 457295"/>
              <a:gd name="connsiteX15" fmla="*/ 209550 w 817133"/>
              <a:gd name="connsiteY15" fmla="*/ 327155 h 457295"/>
              <a:gd name="connsiteX16" fmla="*/ 209550 w 817133"/>
              <a:gd name="connsiteY16" fmla="*/ 411671 h 457295"/>
              <a:gd name="connsiteX17" fmla="*/ 26422 w 817133"/>
              <a:gd name="connsiteY17" fmla="*/ 229105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7133" h="457295">
                <a:moveTo>
                  <a:pt x="228600" y="457295"/>
                </a:moveTo>
                <a:lnTo>
                  <a:pt x="228600" y="342995"/>
                </a:lnTo>
                <a:lnTo>
                  <a:pt x="813245" y="233315"/>
                </a:lnTo>
                <a:cubicBezTo>
                  <a:pt x="815830" y="232832"/>
                  <a:pt x="817535" y="230344"/>
                  <a:pt x="817052" y="227759"/>
                </a:cubicBezTo>
                <a:cubicBezTo>
                  <a:pt x="816691" y="225825"/>
                  <a:pt x="815178" y="224313"/>
                  <a:pt x="813245" y="223952"/>
                </a:cubicBezTo>
                <a:lnTo>
                  <a:pt x="228600" y="114300"/>
                </a:lnTo>
                <a:lnTo>
                  <a:pt x="228600" y="0"/>
                </a:lnTo>
                <a:lnTo>
                  <a:pt x="0" y="228629"/>
                </a:lnTo>
                <a:close/>
                <a:moveTo>
                  <a:pt x="209550" y="45968"/>
                </a:moveTo>
                <a:lnTo>
                  <a:pt x="209550" y="130111"/>
                </a:lnTo>
                <a:lnTo>
                  <a:pt x="225085" y="133026"/>
                </a:lnTo>
                <a:lnTo>
                  <a:pt x="734378" y="228505"/>
                </a:lnTo>
                <a:cubicBezTo>
                  <a:pt x="734427" y="228521"/>
                  <a:pt x="734455" y="228575"/>
                  <a:pt x="734438" y="228625"/>
                </a:cubicBezTo>
                <a:cubicBezTo>
                  <a:pt x="734429" y="228653"/>
                  <a:pt x="734406" y="228676"/>
                  <a:pt x="734378" y="228686"/>
                </a:cubicBezTo>
                <a:lnTo>
                  <a:pt x="225057" y="324241"/>
                </a:lnTo>
                <a:lnTo>
                  <a:pt x="209550" y="327155"/>
                </a:lnTo>
                <a:lnTo>
                  <a:pt x="209550" y="411671"/>
                </a:lnTo>
                <a:cubicBezTo>
                  <a:pt x="139932" y="342805"/>
                  <a:pt x="56721" y="260118"/>
                  <a:pt x="26422" y="229105"/>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
        <p:nvSpPr>
          <p:cNvPr id="7" name="Graphic 62" descr="Arrow: Slight curve outline">
            <a:hlinkClick r:id="" action="ppaction://hlinkshowjump?jump=nextslide"/>
            <a:extLst>
              <a:ext uri="{FF2B5EF4-FFF2-40B4-BE49-F238E27FC236}">
                <a16:creationId xmlns:a16="http://schemas.microsoft.com/office/drawing/2014/main" id="{4E3C6C1A-818C-0D5D-7146-B79116CDA4B6}"/>
              </a:ext>
            </a:extLst>
          </p:cNvPr>
          <p:cNvSpPr/>
          <p:nvPr/>
        </p:nvSpPr>
        <p:spPr>
          <a:xfrm>
            <a:off x="10590381" y="5600767"/>
            <a:ext cx="824859" cy="457295"/>
          </a:xfrm>
          <a:custGeom>
            <a:avLst/>
            <a:gdLst>
              <a:gd name="connsiteX0" fmla="*/ 1984 w 824858"/>
              <a:gd name="connsiteY0" fmla="*/ 154134 h 457295"/>
              <a:gd name="connsiteX1" fmla="*/ 548053 w 824858"/>
              <a:gd name="connsiteY1" fmla="*/ 364484 h 457295"/>
              <a:gd name="connsiteX2" fmla="*/ 596259 w 824858"/>
              <a:gd name="connsiteY2" fmla="*/ 362045 h 457295"/>
              <a:gd name="connsiteX3" fmla="*/ 596259 w 824858"/>
              <a:gd name="connsiteY3" fmla="*/ 457295 h 457295"/>
              <a:gd name="connsiteX4" fmla="*/ 824859 w 824858"/>
              <a:gd name="connsiteY4" fmla="*/ 228657 h 457295"/>
              <a:gd name="connsiteX5" fmla="*/ 596259 w 824858"/>
              <a:gd name="connsiteY5" fmla="*/ 0 h 457295"/>
              <a:gd name="connsiteX6" fmla="*/ 596259 w 824858"/>
              <a:gd name="connsiteY6" fmla="*/ 142875 h 457295"/>
              <a:gd name="connsiteX7" fmla="*/ 370897 w 824858"/>
              <a:gd name="connsiteY7" fmla="*/ 173355 h 457295"/>
              <a:gd name="connsiteX8" fmla="*/ 5375 w 824858"/>
              <a:gd name="connsiteY8" fmla="*/ 145561 h 457295"/>
              <a:gd name="connsiteX9" fmla="*/ 4661 w 824858"/>
              <a:gd name="connsiteY9" fmla="*/ 145504 h 457295"/>
              <a:gd name="connsiteX10" fmla="*/ 1 w 824858"/>
              <a:gd name="connsiteY10" fmla="*/ 150367 h 457295"/>
              <a:gd name="connsiteX11" fmla="*/ 1984 w 824858"/>
              <a:gd name="connsiteY11" fmla="*/ 154134 h 457295"/>
              <a:gd name="connsiteX12" fmla="*/ 370897 w 824858"/>
              <a:gd name="connsiteY12" fmla="*/ 192453 h 457295"/>
              <a:gd name="connsiteX13" fmla="*/ 604117 w 824858"/>
              <a:gd name="connsiteY13" fmla="*/ 160268 h 457295"/>
              <a:gd name="connsiteX14" fmla="*/ 615309 w 824858"/>
              <a:gd name="connsiteY14" fmla="*/ 155191 h 457295"/>
              <a:gd name="connsiteX15" fmla="*/ 615309 w 824858"/>
              <a:gd name="connsiteY15" fmla="*/ 45653 h 457295"/>
              <a:gd name="connsiteX16" fmla="*/ 798408 w 824858"/>
              <a:gd name="connsiteY16" fmla="*/ 228181 h 457295"/>
              <a:gd name="connsiteX17" fmla="*/ 615309 w 824858"/>
              <a:gd name="connsiteY17" fmla="*/ 411328 h 457295"/>
              <a:gd name="connsiteX18" fmla="*/ 615309 w 824858"/>
              <a:gd name="connsiteY18" fmla="*/ 340928 h 457295"/>
              <a:gd name="connsiteX19" fmla="*/ 594297 w 824858"/>
              <a:gd name="connsiteY19" fmla="*/ 343110 h 457295"/>
              <a:gd name="connsiteX20" fmla="*/ 548053 w 824858"/>
              <a:gd name="connsiteY20" fmla="*/ 345443 h 457295"/>
              <a:gd name="connsiteX21" fmla="*/ 62687 w 824858"/>
              <a:gd name="connsiteY21" fmla="*/ 172183 h 457295"/>
              <a:gd name="connsiteX22" fmla="*/ 62667 w 824858"/>
              <a:gd name="connsiteY22" fmla="*/ 172050 h 457295"/>
              <a:gd name="connsiteX23" fmla="*/ 62754 w 824858"/>
              <a:gd name="connsiteY23" fmla="*/ 172012 h 457295"/>
              <a:gd name="connsiteX24" fmla="*/ 370897 w 824858"/>
              <a:gd name="connsiteY24" fmla="*/ 192453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4858" h="457295">
                <a:moveTo>
                  <a:pt x="1984" y="154134"/>
                </a:moveTo>
                <a:cubicBezTo>
                  <a:pt x="65192" y="199187"/>
                  <a:pt x="313138" y="364484"/>
                  <a:pt x="548053" y="364484"/>
                </a:cubicBezTo>
                <a:cubicBezTo>
                  <a:pt x="564153" y="364503"/>
                  <a:pt x="580242" y="363688"/>
                  <a:pt x="596259" y="362045"/>
                </a:cubicBezTo>
                <a:lnTo>
                  <a:pt x="596259" y="457295"/>
                </a:lnTo>
                <a:lnTo>
                  <a:pt x="824859" y="228657"/>
                </a:lnTo>
                <a:lnTo>
                  <a:pt x="596259" y="0"/>
                </a:lnTo>
                <a:lnTo>
                  <a:pt x="596259" y="142875"/>
                </a:lnTo>
                <a:cubicBezTo>
                  <a:pt x="545776" y="165735"/>
                  <a:pt x="461204" y="173355"/>
                  <a:pt x="370897" y="173355"/>
                </a:cubicBezTo>
                <a:cubicBezTo>
                  <a:pt x="248602" y="171593"/>
                  <a:pt x="126530" y="162311"/>
                  <a:pt x="5375" y="145561"/>
                </a:cubicBezTo>
                <a:cubicBezTo>
                  <a:pt x="5139" y="145524"/>
                  <a:pt x="4900" y="145505"/>
                  <a:pt x="4661" y="145504"/>
                </a:cubicBezTo>
                <a:cubicBezTo>
                  <a:pt x="2031" y="145560"/>
                  <a:pt x="-55" y="147738"/>
                  <a:pt x="1" y="150367"/>
                </a:cubicBezTo>
                <a:cubicBezTo>
                  <a:pt x="33" y="151865"/>
                  <a:pt x="768" y="153260"/>
                  <a:pt x="1984" y="154134"/>
                </a:cubicBezTo>
                <a:close/>
                <a:moveTo>
                  <a:pt x="370897" y="192453"/>
                </a:moveTo>
                <a:cubicBezTo>
                  <a:pt x="478530" y="192453"/>
                  <a:pt x="556968" y="181623"/>
                  <a:pt x="604117" y="160268"/>
                </a:cubicBezTo>
                <a:lnTo>
                  <a:pt x="615309" y="155191"/>
                </a:lnTo>
                <a:lnTo>
                  <a:pt x="615309" y="45653"/>
                </a:lnTo>
                <a:lnTo>
                  <a:pt x="798408" y="228181"/>
                </a:lnTo>
                <a:lnTo>
                  <a:pt x="615309" y="411328"/>
                </a:lnTo>
                <a:lnTo>
                  <a:pt x="615309" y="340928"/>
                </a:lnTo>
                <a:lnTo>
                  <a:pt x="594297" y="343110"/>
                </a:lnTo>
                <a:cubicBezTo>
                  <a:pt x="578932" y="344681"/>
                  <a:pt x="563497" y="345460"/>
                  <a:pt x="548053" y="345443"/>
                </a:cubicBezTo>
                <a:cubicBezTo>
                  <a:pt x="360039" y="345434"/>
                  <a:pt x="163509" y="237106"/>
                  <a:pt x="62687" y="172183"/>
                </a:cubicBezTo>
                <a:cubicBezTo>
                  <a:pt x="62644" y="172152"/>
                  <a:pt x="62636" y="172093"/>
                  <a:pt x="62667" y="172050"/>
                </a:cubicBezTo>
                <a:cubicBezTo>
                  <a:pt x="62687" y="172022"/>
                  <a:pt x="62721" y="172008"/>
                  <a:pt x="62754" y="172012"/>
                </a:cubicBezTo>
                <a:cubicBezTo>
                  <a:pt x="165011" y="184516"/>
                  <a:pt x="267884" y="191340"/>
                  <a:pt x="370897" y="192453"/>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Tree>
    <p:extLst>
      <p:ext uri="{BB962C8B-B14F-4D97-AF65-F5344CB8AC3E}">
        <p14:creationId xmlns:p14="http://schemas.microsoft.com/office/powerpoint/2010/main" val="21566764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diagram of a company&#10;&#10;Description automatically generated">
            <a:extLst>
              <a:ext uri="{FF2B5EF4-FFF2-40B4-BE49-F238E27FC236}">
                <a16:creationId xmlns:a16="http://schemas.microsoft.com/office/drawing/2014/main" id="{18826231-0ED5-5956-5B88-96B076CC0321}"/>
              </a:ext>
            </a:extLst>
          </p:cNvPr>
          <p:cNvPicPr>
            <a:picLocks noGrp="1" noChangeAspect="1"/>
          </p:cNvPicPr>
          <p:nvPr>
            <p:ph type="pic" sz="quarter" idx="10"/>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48669" t="-6673" r="6617" b="6673"/>
          <a:stretch/>
        </p:blipFill>
        <p:spPr>
          <a:xfrm>
            <a:off x="-4233111" y="1485900"/>
            <a:ext cx="2743200" cy="3886200"/>
          </a:xfrm>
          <a:ln>
            <a:noFill/>
          </a:ln>
        </p:spPr>
      </p:pic>
      <p:pic>
        <p:nvPicPr>
          <p:cNvPr id="30" name="Picture Placeholder 29" descr="A group of people standing on a table&#10;&#10;Description automatically generated">
            <a:extLst>
              <a:ext uri="{FF2B5EF4-FFF2-40B4-BE49-F238E27FC236}">
                <a16:creationId xmlns:a16="http://schemas.microsoft.com/office/drawing/2014/main" id="{5E206D31-7973-6D74-2629-C613A69023CB}"/>
              </a:ext>
            </a:extLst>
          </p:cNvPr>
          <p:cNvPicPr>
            <a:picLocks noGrp="1" noChangeAspect="1"/>
          </p:cNvPicPr>
          <p:nvPr>
            <p:ph type="pic" sz="quarter" idx="11"/>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6212" r="26212"/>
          <a:stretch>
            <a:fillRect/>
          </a:stretch>
        </p:blipFill>
        <p:spPr>
          <a:xfrm>
            <a:off x="-1247274" y="1485900"/>
            <a:ext cx="2743200" cy="3886200"/>
          </a:xfrm>
        </p:spPr>
      </p:pic>
      <p:pic>
        <p:nvPicPr>
          <p:cNvPr id="26" name="Picture Placeholder 25" descr="A magnifying glass over a computer&#10;&#10;Description automatically generated">
            <a:extLst>
              <a:ext uri="{FF2B5EF4-FFF2-40B4-BE49-F238E27FC236}">
                <a16:creationId xmlns:a16="http://schemas.microsoft.com/office/drawing/2014/main" id="{63B51C34-8C40-198D-3E2D-15DC0F507A5D}"/>
              </a:ext>
            </a:extLst>
          </p:cNvPr>
          <p:cNvPicPr>
            <a:picLocks noGrp="1" noChangeAspect="1"/>
          </p:cNvPicPr>
          <p:nvPr>
            <p:ph type="pic" sz="quarter" idx="12"/>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4706" r="14706"/>
          <a:stretch>
            <a:fillRect/>
          </a:stretch>
        </p:blipFill>
        <p:spPr>
          <a:xfrm>
            <a:off x="-7218948" y="1485900"/>
            <a:ext cx="2743200" cy="3886200"/>
          </a:xfrm>
          <a:ln>
            <a:noFill/>
          </a:ln>
        </p:spPr>
      </p:pic>
      <p:pic>
        <p:nvPicPr>
          <p:cNvPr id="22" name="Picture Placeholder 21" descr="A computer with arrows coming out of it&#10;&#10;Description automatically generated">
            <a:extLst>
              <a:ext uri="{FF2B5EF4-FFF2-40B4-BE49-F238E27FC236}">
                <a16:creationId xmlns:a16="http://schemas.microsoft.com/office/drawing/2014/main" id="{FA053B94-8999-E7B1-0937-E6D8FC4E9C1E}"/>
              </a:ext>
            </a:extLst>
          </p:cNvPr>
          <p:cNvPicPr>
            <a:picLocks noGrp="1" noChangeAspect="1"/>
          </p:cNvPicPr>
          <p:nvPr>
            <p:ph type="pic" sz="quarter" idx="13"/>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l="29540" r="29540"/>
          <a:stretch>
            <a:fillRect/>
          </a:stretch>
        </p:blipFill>
        <p:spPr>
          <a:xfrm>
            <a:off x="-10204785" y="1485900"/>
            <a:ext cx="2743200" cy="3886200"/>
          </a:xfrm>
        </p:spPr>
      </p:pic>
      <p:pic>
        <p:nvPicPr>
          <p:cNvPr id="38" name="Picture Placeholder 37" descr="A screenshot of a computer&#10;&#10;Description automatically generated">
            <a:hlinkClick r:id="rId8" action="ppaction://hlinksldjump"/>
            <a:extLst>
              <a:ext uri="{FF2B5EF4-FFF2-40B4-BE49-F238E27FC236}">
                <a16:creationId xmlns:a16="http://schemas.microsoft.com/office/drawing/2014/main" id="{F40F9C4C-94A4-7AC8-0FD0-889E31BBB909}"/>
              </a:ext>
            </a:extLst>
          </p:cNvPr>
          <p:cNvPicPr>
            <a:picLocks noGrp="1" noChangeAspect="1"/>
          </p:cNvPicPr>
          <p:nvPr>
            <p:ph type="pic" sz="quarter" idx="15"/>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l="26556" r="26556"/>
          <a:stretch>
            <a:fillRect/>
          </a:stretch>
        </p:blipFill>
        <p:spPr>
          <a:xfrm>
            <a:off x="4724400" y="1485900"/>
            <a:ext cx="2743200" cy="3886200"/>
          </a:xfrm>
        </p:spPr>
      </p:pic>
      <p:pic>
        <p:nvPicPr>
          <p:cNvPr id="20" name="Picture Placeholder 19" descr="A group of logos on a white background&#10;&#10;Description automatically generated">
            <a:extLst>
              <a:ext uri="{FF2B5EF4-FFF2-40B4-BE49-F238E27FC236}">
                <a16:creationId xmlns:a16="http://schemas.microsoft.com/office/drawing/2014/main" id="{17DDF680-733A-81BD-BF55-7A6ABFFAC355}"/>
              </a:ext>
            </a:extLst>
          </p:cNvPr>
          <p:cNvPicPr>
            <a:picLocks noGrp="1" noChangeAspect="1"/>
          </p:cNvPicPr>
          <p:nvPr>
            <p:ph type="pic" sz="quarter" idx="16"/>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l="2941" r="2941"/>
          <a:stretch>
            <a:fillRect/>
          </a:stretch>
        </p:blipFill>
        <p:spPr>
          <a:xfrm>
            <a:off x="-13190622" y="1485900"/>
            <a:ext cx="2743200" cy="3886200"/>
          </a:xfrm>
        </p:spPr>
      </p:pic>
      <p:pic>
        <p:nvPicPr>
          <p:cNvPr id="36" name="Picture Placeholder 35" descr="A brain with a check mark and a star&#10;&#10;Description automatically generated with medium confidence">
            <a:extLst>
              <a:ext uri="{FF2B5EF4-FFF2-40B4-BE49-F238E27FC236}">
                <a16:creationId xmlns:a16="http://schemas.microsoft.com/office/drawing/2014/main" id="{AD2C5DA3-8724-B6E3-A7E9-891C64BC1FEA}"/>
              </a:ext>
            </a:extLst>
          </p:cNvPr>
          <p:cNvPicPr>
            <a:picLocks noGrp="1" noChangeAspect="1"/>
          </p:cNvPicPr>
          <p:nvPr>
            <p:ph type="pic" sz="quarter" idx="14"/>
          </p:nvPr>
        </p:nvPicPr>
        <p:blipFill rotWithShape="1">
          <a:blip r:embed="rId12">
            <a:duotone>
              <a:schemeClr val="bg2">
                <a:shade val="45000"/>
                <a:satMod val="135000"/>
              </a:schemeClr>
              <a:prstClr val="white"/>
            </a:duotone>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l="37199" r="28625"/>
          <a:stretch/>
        </p:blipFill>
        <p:spPr>
          <a:xfrm>
            <a:off x="1738563" y="1485900"/>
            <a:ext cx="2743200" cy="3886200"/>
          </a:xfrm>
        </p:spPr>
      </p:pic>
      <p:sp>
        <p:nvSpPr>
          <p:cNvPr id="2" name="Oval 1">
            <a:extLst>
              <a:ext uri="{FF2B5EF4-FFF2-40B4-BE49-F238E27FC236}">
                <a16:creationId xmlns:a16="http://schemas.microsoft.com/office/drawing/2014/main" id="{9A86B7B7-7745-CFC0-0F7C-C500B9D96F06}"/>
              </a:ext>
            </a:extLst>
          </p:cNvPr>
          <p:cNvSpPr/>
          <p:nvPr/>
        </p:nvSpPr>
        <p:spPr>
          <a:xfrm>
            <a:off x="-1051560" y="182880"/>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5FA9D31-D569-7EBC-411F-774A92DBBEFA}"/>
              </a:ext>
            </a:extLst>
          </p:cNvPr>
          <p:cNvSpPr/>
          <p:nvPr/>
        </p:nvSpPr>
        <p:spPr>
          <a:xfrm>
            <a:off x="-1051560" y="4937761"/>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59AB44-8535-E116-E004-3C27B0FC95D3}"/>
              </a:ext>
            </a:extLst>
          </p:cNvPr>
          <p:cNvSpPr txBox="1"/>
          <p:nvPr/>
        </p:nvSpPr>
        <p:spPr>
          <a:xfrm>
            <a:off x="4581525" y="1051562"/>
            <a:ext cx="2886075" cy="646331"/>
          </a:xfrm>
          <a:prstGeom prst="rect">
            <a:avLst/>
          </a:prstGeom>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WORKFLOW</a:t>
            </a:r>
          </a:p>
        </p:txBody>
      </p:sp>
      <p:sp>
        <p:nvSpPr>
          <p:cNvPr id="5" name="TextBox 4">
            <a:extLst>
              <a:ext uri="{FF2B5EF4-FFF2-40B4-BE49-F238E27FC236}">
                <a16:creationId xmlns:a16="http://schemas.microsoft.com/office/drawing/2014/main" id="{D77C4653-46FE-DAAD-E793-A4C151714B5F}"/>
              </a:ext>
            </a:extLst>
          </p:cNvPr>
          <p:cNvSpPr txBox="1"/>
          <p:nvPr/>
        </p:nvSpPr>
        <p:spPr>
          <a:xfrm>
            <a:off x="4267201" y="5372102"/>
            <a:ext cx="4181475" cy="646331"/>
          </a:xfrm>
          <a:prstGeom prst="rect">
            <a:avLst/>
          </a:prstGeom>
          <a:ln w="571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Results Visualization</a:t>
            </a:r>
          </a:p>
        </p:txBody>
      </p:sp>
      <p:sp>
        <p:nvSpPr>
          <p:cNvPr id="6" name="Graphic 60" descr="Arrow: Straight outline">
            <a:hlinkClick r:id="" action="ppaction://hlinkshowjump?jump=previousslide"/>
            <a:extLst>
              <a:ext uri="{FF2B5EF4-FFF2-40B4-BE49-F238E27FC236}">
                <a16:creationId xmlns:a16="http://schemas.microsoft.com/office/drawing/2014/main" id="{54A01786-F135-8AE5-0CE0-E49D917687BC}"/>
              </a:ext>
            </a:extLst>
          </p:cNvPr>
          <p:cNvSpPr/>
          <p:nvPr/>
        </p:nvSpPr>
        <p:spPr>
          <a:xfrm>
            <a:off x="683896" y="5577938"/>
            <a:ext cx="817133" cy="457295"/>
          </a:xfrm>
          <a:custGeom>
            <a:avLst/>
            <a:gdLst>
              <a:gd name="connsiteX0" fmla="*/ 228600 w 817133"/>
              <a:gd name="connsiteY0" fmla="*/ 457295 h 457295"/>
              <a:gd name="connsiteX1" fmla="*/ 228600 w 817133"/>
              <a:gd name="connsiteY1" fmla="*/ 342995 h 457295"/>
              <a:gd name="connsiteX2" fmla="*/ 813245 w 817133"/>
              <a:gd name="connsiteY2" fmla="*/ 233315 h 457295"/>
              <a:gd name="connsiteX3" fmla="*/ 817052 w 817133"/>
              <a:gd name="connsiteY3" fmla="*/ 227759 h 457295"/>
              <a:gd name="connsiteX4" fmla="*/ 813245 w 817133"/>
              <a:gd name="connsiteY4" fmla="*/ 223952 h 457295"/>
              <a:gd name="connsiteX5" fmla="*/ 228600 w 817133"/>
              <a:gd name="connsiteY5" fmla="*/ 114300 h 457295"/>
              <a:gd name="connsiteX6" fmla="*/ 228600 w 817133"/>
              <a:gd name="connsiteY6" fmla="*/ 0 h 457295"/>
              <a:gd name="connsiteX7" fmla="*/ 0 w 817133"/>
              <a:gd name="connsiteY7" fmla="*/ 228629 h 457295"/>
              <a:gd name="connsiteX8" fmla="*/ 209550 w 817133"/>
              <a:gd name="connsiteY8" fmla="*/ 45968 h 457295"/>
              <a:gd name="connsiteX9" fmla="*/ 209550 w 817133"/>
              <a:gd name="connsiteY9" fmla="*/ 130111 h 457295"/>
              <a:gd name="connsiteX10" fmla="*/ 225085 w 817133"/>
              <a:gd name="connsiteY10" fmla="*/ 133026 h 457295"/>
              <a:gd name="connsiteX11" fmla="*/ 734378 w 817133"/>
              <a:gd name="connsiteY11" fmla="*/ 228505 h 457295"/>
              <a:gd name="connsiteX12" fmla="*/ 734438 w 817133"/>
              <a:gd name="connsiteY12" fmla="*/ 228625 h 457295"/>
              <a:gd name="connsiteX13" fmla="*/ 734378 w 817133"/>
              <a:gd name="connsiteY13" fmla="*/ 228686 h 457295"/>
              <a:gd name="connsiteX14" fmla="*/ 225057 w 817133"/>
              <a:gd name="connsiteY14" fmla="*/ 324241 h 457295"/>
              <a:gd name="connsiteX15" fmla="*/ 209550 w 817133"/>
              <a:gd name="connsiteY15" fmla="*/ 327155 h 457295"/>
              <a:gd name="connsiteX16" fmla="*/ 209550 w 817133"/>
              <a:gd name="connsiteY16" fmla="*/ 411671 h 457295"/>
              <a:gd name="connsiteX17" fmla="*/ 26422 w 817133"/>
              <a:gd name="connsiteY17" fmla="*/ 229105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7133" h="457295">
                <a:moveTo>
                  <a:pt x="228600" y="457295"/>
                </a:moveTo>
                <a:lnTo>
                  <a:pt x="228600" y="342995"/>
                </a:lnTo>
                <a:lnTo>
                  <a:pt x="813245" y="233315"/>
                </a:lnTo>
                <a:cubicBezTo>
                  <a:pt x="815830" y="232832"/>
                  <a:pt x="817535" y="230344"/>
                  <a:pt x="817052" y="227759"/>
                </a:cubicBezTo>
                <a:cubicBezTo>
                  <a:pt x="816691" y="225825"/>
                  <a:pt x="815178" y="224313"/>
                  <a:pt x="813245" y="223952"/>
                </a:cubicBezTo>
                <a:lnTo>
                  <a:pt x="228600" y="114300"/>
                </a:lnTo>
                <a:lnTo>
                  <a:pt x="228600" y="0"/>
                </a:lnTo>
                <a:lnTo>
                  <a:pt x="0" y="228629"/>
                </a:lnTo>
                <a:close/>
                <a:moveTo>
                  <a:pt x="209550" y="45968"/>
                </a:moveTo>
                <a:lnTo>
                  <a:pt x="209550" y="130111"/>
                </a:lnTo>
                <a:lnTo>
                  <a:pt x="225085" y="133026"/>
                </a:lnTo>
                <a:lnTo>
                  <a:pt x="734378" y="228505"/>
                </a:lnTo>
                <a:cubicBezTo>
                  <a:pt x="734427" y="228521"/>
                  <a:pt x="734455" y="228575"/>
                  <a:pt x="734438" y="228625"/>
                </a:cubicBezTo>
                <a:cubicBezTo>
                  <a:pt x="734429" y="228653"/>
                  <a:pt x="734406" y="228676"/>
                  <a:pt x="734378" y="228686"/>
                </a:cubicBezTo>
                <a:lnTo>
                  <a:pt x="225057" y="324241"/>
                </a:lnTo>
                <a:lnTo>
                  <a:pt x="209550" y="327155"/>
                </a:lnTo>
                <a:lnTo>
                  <a:pt x="209550" y="411671"/>
                </a:lnTo>
                <a:cubicBezTo>
                  <a:pt x="139932" y="342805"/>
                  <a:pt x="56721" y="260118"/>
                  <a:pt x="26422" y="229105"/>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
        <p:nvSpPr>
          <p:cNvPr id="7" name="Graphic 62" descr="Arrow: Slight curve outline">
            <a:hlinkClick r:id="" action="ppaction://hlinkshowjump?jump=nextslide"/>
            <a:extLst>
              <a:ext uri="{FF2B5EF4-FFF2-40B4-BE49-F238E27FC236}">
                <a16:creationId xmlns:a16="http://schemas.microsoft.com/office/drawing/2014/main" id="{A95C8764-687D-665B-B802-FBC5705F99BC}"/>
              </a:ext>
            </a:extLst>
          </p:cNvPr>
          <p:cNvSpPr/>
          <p:nvPr/>
        </p:nvSpPr>
        <p:spPr>
          <a:xfrm>
            <a:off x="10590381" y="5600767"/>
            <a:ext cx="824859" cy="457295"/>
          </a:xfrm>
          <a:custGeom>
            <a:avLst/>
            <a:gdLst>
              <a:gd name="connsiteX0" fmla="*/ 1984 w 824858"/>
              <a:gd name="connsiteY0" fmla="*/ 154134 h 457295"/>
              <a:gd name="connsiteX1" fmla="*/ 548053 w 824858"/>
              <a:gd name="connsiteY1" fmla="*/ 364484 h 457295"/>
              <a:gd name="connsiteX2" fmla="*/ 596259 w 824858"/>
              <a:gd name="connsiteY2" fmla="*/ 362045 h 457295"/>
              <a:gd name="connsiteX3" fmla="*/ 596259 w 824858"/>
              <a:gd name="connsiteY3" fmla="*/ 457295 h 457295"/>
              <a:gd name="connsiteX4" fmla="*/ 824859 w 824858"/>
              <a:gd name="connsiteY4" fmla="*/ 228657 h 457295"/>
              <a:gd name="connsiteX5" fmla="*/ 596259 w 824858"/>
              <a:gd name="connsiteY5" fmla="*/ 0 h 457295"/>
              <a:gd name="connsiteX6" fmla="*/ 596259 w 824858"/>
              <a:gd name="connsiteY6" fmla="*/ 142875 h 457295"/>
              <a:gd name="connsiteX7" fmla="*/ 370897 w 824858"/>
              <a:gd name="connsiteY7" fmla="*/ 173355 h 457295"/>
              <a:gd name="connsiteX8" fmla="*/ 5375 w 824858"/>
              <a:gd name="connsiteY8" fmla="*/ 145561 h 457295"/>
              <a:gd name="connsiteX9" fmla="*/ 4661 w 824858"/>
              <a:gd name="connsiteY9" fmla="*/ 145504 h 457295"/>
              <a:gd name="connsiteX10" fmla="*/ 1 w 824858"/>
              <a:gd name="connsiteY10" fmla="*/ 150367 h 457295"/>
              <a:gd name="connsiteX11" fmla="*/ 1984 w 824858"/>
              <a:gd name="connsiteY11" fmla="*/ 154134 h 457295"/>
              <a:gd name="connsiteX12" fmla="*/ 370897 w 824858"/>
              <a:gd name="connsiteY12" fmla="*/ 192453 h 457295"/>
              <a:gd name="connsiteX13" fmla="*/ 604117 w 824858"/>
              <a:gd name="connsiteY13" fmla="*/ 160268 h 457295"/>
              <a:gd name="connsiteX14" fmla="*/ 615309 w 824858"/>
              <a:gd name="connsiteY14" fmla="*/ 155191 h 457295"/>
              <a:gd name="connsiteX15" fmla="*/ 615309 w 824858"/>
              <a:gd name="connsiteY15" fmla="*/ 45653 h 457295"/>
              <a:gd name="connsiteX16" fmla="*/ 798408 w 824858"/>
              <a:gd name="connsiteY16" fmla="*/ 228181 h 457295"/>
              <a:gd name="connsiteX17" fmla="*/ 615309 w 824858"/>
              <a:gd name="connsiteY17" fmla="*/ 411328 h 457295"/>
              <a:gd name="connsiteX18" fmla="*/ 615309 w 824858"/>
              <a:gd name="connsiteY18" fmla="*/ 340928 h 457295"/>
              <a:gd name="connsiteX19" fmla="*/ 594297 w 824858"/>
              <a:gd name="connsiteY19" fmla="*/ 343110 h 457295"/>
              <a:gd name="connsiteX20" fmla="*/ 548053 w 824858"/>
              <a:gd name="connsiteY20" fmla="*/ 345443 h 457295"/>
              <a:gd name="connsiteX21" fmla="*/ 62687 w 824858"/>
              <a:gd name="connsiteY21" fmla="*/ 172183 h 457295"/>
              <a:gd name="connsiteX22" fmla="*/ 62667 w 824858"/>
              <a:gd name="connsiteY22" fmla="*/ 172050 h 457295"/>
              <a:gd name="connsiteX23" fmla="*/ 62754 w 824858"/>
              <a:gd name="connsiteY23" fmla="*/ 172012 h 457295"/>
              <a:gd name="connsiteX24" fmla="*/ 370897 w 824858"/>
              <a:gd name="connsiteY24" fmla="*/ 192453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4858" h="457295">
                <a:moveTo>
                  <a:pt x="1984" y="154134"/>
                </a:moveTo>
                <a:cubicBezTo>
                  <a:pt x="65192" y="199187"/>
                  <a:pt x="313138" y="364484"/>
                  <a:pt x="548053" y="364484"/>
                </a:cubicBezTo>
                <a:cubicBezTo>
                  <a:pt x="564153" y="364503"/>
                  <a:pt x="580242" y="363688"/>
                  <a:pt x="596259" y="362045"/>
                </a:cubicBezTo>
                <a:lnTo>
                  <a:pt x="596259" y="457295"/>
                </a:lnTo>
                <a:lnTo>
                  <a:pt x="824859" y="228657"/>
                </a:lnTo>
                <a:lnTo>
                  <a:pt x="596259" y="0"/>
                </a:lnTo>
                <a:lnTo>
                  <a:pt x="596259" y="142875"/>
                </a:lnTo>
                <a:cubicBezTo>
                  <a:pt x="545776" y="165735"/>
                  <a:pt x="461204" y="173355"/>
                  <a:pt x="370897" y="173355"/>
                </a:cubicBezTo>
                <a:cubicBezTo>
                  <a:pt x="248602" y="171593"/>
                  <a:pt x="126530" y="162311"/>
                  <a:pt x="5375" y="145561"/>
                </a:cubicBezTo>
                <a:cubicBezTo>
                  <a:pt x="5139" y="145524"/>
                  <a:pt x="4900" y="145505"/>
                  <a:pt x="4661" y="145504"/>
                </a:cubicBezTo>
                <a:cubicBezTo>
                  <a:pt x="2031" y="145560"/>
                  <a:pt x="-55" y="147738"/>
                  <a:pt x="1" y="150367"/>
                </a:cubicBezTo>
                <a:cubicBezTo>
                  <a:pt x="33" y="151865"/>
                  <a:pt x="768" y="153260"/>
                  <a:pt x="1984" y="154134"/>
                </a:cubicBezTo>
                <a:close/>
                <a:moveTo>
                  <a:pt x="370897" y="192453"/>
                </a:moveTo>
                <a:cubicBezTo>
                  <a:pt x="478530" y="192453"/>
                  <a:pt x="556968" y="181623"/>
                  <a:pt x="604117" y="160268"/>
                </a:cubicBezTo>
                <a:lnTo>
                  <a:pt x="615309" y="155191"/>
                </a:lnTo>
                <a:lnTo>
                  <a:pt x="615309" y="45653"/>
                </a:lnTo>
                <a:lnTo>
                  <a:pt x="798408" y="228181"/>
                </a:lnTo>
                <a:lnTo>
                  <a:pt x="615309" y="411328"/>
                </a:lnTo>
                <a:lnTo>
                  <a:pt x="615309" y="340928"/>
                </a:lnTo>
                <a:lnTo>
                  <a:pt x="594297" y="343110"/>
                </a:lnTo>
                <a:cubicBezTo>
                  <a:pt x="578932" y="344681"/>
                  <a:pt x="563497" y="345460"/>
                  <a:pt x="548053" y="345443"/>
                </a:cubicBezTo>
                <a:cubicBezTo>
                  <a:pt x="360039" y="345434"/>
                  <a:pt x="163509" y="237106"/>
                  <a:pt x="62687" y="172183"/>
                </a:cubicBezTo>
                <a:cubicBezTo>
                  <a:pt x="62644" y="172152"/>
                  <a:pt x="62636" y="172093"/>
                  <a:pt x="62667" y="172050"/>
                </a:cubicBezTo>
                <a:cubicBezTo>
                  <a:pt x="62687" y="172022"/>
                  <a:pt x="62721" y="172008"/>
                  <a:pt x="62754" y="172012"/>
                </a:cubicBezTo>
                <a:cubicBezTo>
                  <a:pt x="165011" y="184516"/>
                  <a:pt x="267884" y="191340"/>
                  <a:pt x="370897" y="192453"/>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Tree>
    <p:extLst>
      <p:ext uri="{BB962C8B-B14F-4D97-AF65-F5344CB8AC3E}">
        <p14:creationId xmlns:p14="http://schemas.microsoft.com/office/powerpoint/2010/main" val="19673887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40F510-1ECC-4D9D-5726-C3123105E720}"/>
              </a:ext>
            </a:extLst>
          </p:cNvPr>
          <p:cNvSpPr/>
          <p:nvPr/>
        </p:nvSpPr>
        <p:spPr>
          <a:xfrm>
            <a:off x="400299" y="578407"/>
            <a:ext cx="512550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4">
                    <a:lumMod val="50000"/>
                  </a:schemeClr>
                </a:solidFill>
              </a:rPr>
              <a:t>ARCHITECTURE</a:t>
            </a:r>
          </a:p>
        </p:txBody>
      </p:sp>
      <p:sp>
        <p:nvSpPr>
          <p:cNvPr id="8" name="Rectangle 7">
            <a:extLst>
              <a:ext uri="{FF2B5EF4-FFF2-40B4-BE49-F238E27FC236}">
                <a16:creationId xmlns:a16="http://schemas.microsoft.com/office/drawing/2014/main" id="{581303EA-B44B-D8CA-5043-5B6E69713F26}"/>
              </a:ext>
            </a:extLst>
          </p:cNvPr>
          <p:cNvSpPr/>
          <p:nvPr/>
        </p:nvSpPr>
        <p:spPr>
          <a:xfrm>
            <a:off x="-242166" y="2678375"/>
            <a:ext cx="2274073" cy="2043485"/>
          </a:xfrm>
          <a:prstGeom prst="rect">
            <a:avLst/>
          </a:prstGeom>
          <a:solidFill>
            <a:schemeClr val="tx1"/>
          </a:solidFill>
          <a:scene3d>
            <a:camera prst="isometricRight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0074E17-7ECD-1B06-DB7E-45EFFF13217E}"/>
              </a:ext>
            </a:extLst>
          </p:cNvPr>
          <p:cNvGrpSpPr/>
          <p:nvPr/>
        </p:nvGrpSpPr>
        <p:grpSpPr>
          <a:xfrm>
            <a:off x="-12359" y="2630879"/>
            <a:ext cx="2578873" cy="2348285"/>
            <a:chOff x="946206" y="2647785"/>
            <a:chExt cx="2578873" cy="2348285"/>
          </a:xfrm>
          <a:solidFill>
            <a:schemeClr val="accent1">
              <a:lumMod val="20000"/>
              <a:lumOff val="80000"/>
            </a:schemeClr>
          </a:solidFill>
          <a:scene3d>
            <a:camera prst="isometricRightUp"/>
            <a:lightRig rig="threePt" dir="t"/>
          </a:scene3d>
        </p:grpSpPr>
        <p:sp>
          <p:nvSpPr>
            <p:cNvPr id="10" name="Rectangle 9">
              <a:extLst>
                <a:ext uri="{FF2B5EF4-FFF2-40B4-BE49-F238E27FC236}">
                  <a16:creationId xmlns:a16="http://schemas.microsoft.com/office/drawing/2014/main" id="{130912A3-7FD8-21D8-ED2F-9386A1349C42}"/>
                </a:ext>
              </a:extLst>
            </p:cNvPr>
            <p:cNvSpPr/>
            <p:nvPr/>
          </p:nvSpPr>
          <p:spPr>
            <a:xfrm>
              <a:off x="946206" y="26477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B0760C-FE38-70C2-13B6-1184B8122214}"/>
                </a:ext>
              </a:extLst>
            </p:cNvPr>
            <p:cNvSpPr/>
            <p:nvPr/>
          </p:nvSpPr>
          <p:spPr>
            <a:xfrm>
              <a:off x="1098606" y="28001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931031-5267-04FF-7CC5-46678186DE09}"/>
                </a:ext>
              </a:extLst>
            </p:cNvPr>
            <p:cNvSpPr/>
            <p:nvPr/>
          </p:nvSpPr>
          <p:spPr>
            <a:xfrm>
              <a:off x="1251006" y="29525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AC9E9C4-87CA-D6FC-09E7-6A882230D576}"/>
              </a:ext>
            </a:extLst>
          </p:cNvPr>
          <p:cNvGrpSpPr/>
          <p:nvPr/>
        </p:nvGrpSpPr>
        <p:grpSpPr>
          <a:xfrm>
            <a:off x="635449" y="2623769"/>
            <a:ext cx="2578873" cy="2348285"/>
            <a:chOff x="946206" y="2647785"/>
            <a:chExt cx="2578873" cy="2348285"/>
          </a:xfrm>
          <a:solidFill>
            <a:schemeClr val="accent2">
              <a:lumMod val="20000"/>
              <a:lumOff val="80000"/>
            </a:schemeClr>
          </a:solidFill>
          <a:scene3d>
            <a:camera prst="isometricRightUp"/>
            <a:lightRig rig="threePt" dir="t"/>
          </a:scene3d>
        </p:grpSpPr>
        <p:sp>
          <p:nvSpPr>
            <p:cNvPr id="15" name="Rectangle 14">
              <a:extLst>
                <a:ext uri="{FF2B5EF4-FFF2-40B4-BE49-F238E27FC236}">
                  <a16:creationId xmlns:a16="http://schemas.microsoft.com/office/drawing/2014/main" id="{BB186C42-8276-0E72-DD57-E47C51D8C617}"/>
                </a:ext>
              </a:extLst>
            </p:cNvPr>
            <p:cNvSpPr/>
            <p:nvPr/>
          </p:nvSpPr>
          <p:spPr>
            <a:xfrm>
              <a:off x="946206" y="26477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F9A40D-0E58-039C-190D-D2B9CD41FE5A}"/>
                </a:ext>
              </a:extLst>
            </p:cNvPr>
            <p:cNvSpPr/>
            <p:nvPr/>
          </p:nvSpPr>
          <p:spPr>
            <a:xfrm>
              <a:off x="1098606" y="28001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0B5EBB5-3061-312D-8608-83C86EEEE3B6}"/>
                </a:ext>
              </a:extLst>
            </p:cNvPr>
            <p:cNvSpPr/>
            <p:nvPr/>
          </p:nvSpPr>
          <p:spPr>
            <a:xfrm>
              <a:off x="1251006" y="29525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5DB26FA-371B-C8C8-2691-44297C54E2F6}"/>
              </a:ext>
            </a:extLst>
          </p:cNvPr>
          <p:cNvGrpSpPr/>
          <p:nvPr/>
        </p:nvGrpSpPr>
        <p:grpSpPr>
          <a:xfrm>
            <a:off x="1237847" y="2621461"/>
            <a:ext cx="2578873" cy="2348285"/>
            <a:chOff x="946206" y="2647785"/>
            <a:chExt cx="2578873" cy="2348285"/>
          </a:xfrm>
          <a:solidFill>
            <a:schemeClr val="accent1">
              <a:lumMod val="20000"/>
              <a:lumOff val="80000"/>
            </a:schemeClr>
          </a:solidFill>
          <a:scene3d>
            <a:camera prst="isometricRightUp"/>
            <a:lightRig rig="threePt" dir="t"/>
          </a:scene3d>
        </p:grpSpPr>
        <p:sp>
          <p:nvSpPr>
            <p:cNvPr id="19" name="Rectangle 18">
              <a:extLst>
                <a:ext uri="{FF2B5EF4-FFF2-40B4-BE49-F238E27FC236}">
                  <a16:creationId xmlns:a16="http://schemas.microsoft.com/office/drawing/2014/main" id="{E95FCDF9-16DF-327A-EAE3-54C9AFC16517}"/>
                </a:ext>
              </a:extLst>
            </p:cNvPr>
            <p:cNvSpPr/>
            <p:nvPr/>
          </p:nvSpPr>
          <p:spPr>
            <a:xfrm>
              <a:off x="946206" y="26477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DC2B14B-8134-8C2D-EABC-7491C64188A7}"/>
                </a:ext>
              </a:extLst>
            </p:cNvPr>
            <p:cNvSpPr/>
            <p:nvPr/>
          </p:nvSpPr>
          <p:spPr>
            <a:xfrm>
              <a:off x="1098606" y="28001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A8F2CE-9488-9705-8BB3-C1B137AB6163}"/>
                </a:ext>
              </a:extLst>
            </p:cNvPr>
            <p:cNvSpPr/>
            <p:nvPr/>
          </p:nvSpPr>
          <p:spPr>
            <a:xfrm>
              <a:off x="1251006" y="29525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146AD34-9259-01A0-7436-F12BEFF125C6}"/>
              </a:ext>
            </a:extLst>
          </p:cNvPr>
          <p:cNvGrpSpPr/>
          <p:nvPr/>
        </p:nvGrpSpPr>
        <p:grpSpPr>
          <a:xfrm>
            <a:off x="1943632" y="2601932"/>
            <a:ext cx="2578873" cy="2348285"/>
            <a:chOff x="946206" y="2647785"/>
            <a:chExt cx="2578873" cy="2348285"/>
          </a:xfrm>
          <a:solidFill>
            <a:schemeClr val="accent2">
              <a:lumMod val="20000"/>
              <a:lumOff val="80000"/>
            </a:schemeClr>
          </a:solidFill>
          <a:scene3d>
            <a:camera prst="isometricRightUp"/>
            <a:lightRig rig="threePt" dir="t"/>
          </a:scene3d>
        </p:grpSpPr>
        <p:sp>
          <p:nvSpPr>
            <p:cNvPr id="23" name="Rectangle 22">
              <a:extLst>
                <a:ext uri="{FF2B5EF4-FFF2-40B4-BE49-F238E27FC236}">
                  <a16:creationId xmlns:a16="http://schemas.microsoft.com/office/drawing/2014/main" id="{4AA87789-BFDC-2CA5-90FC-E190FD48C2EC}"/>
                </a:ext>
              </a:extLst>
            </p:cNvPr>
            <p:cNvSpPr/>
            <p:nvPr/>
          </p:nvSpPr>
          <p:spPr>
            <a:xfrm>
              <a:off x="946206" y="26477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688512-7853-0056-E78A-BE2DD2FAC701}"/>
                </a:ext>
              </a:extLst>
            </p:cNvPr>
            <p:cNvSpPr/>
            <p:nvPr/>
          </p:nvSpPr>
          <p:spPr>
            <a:xfrm>
              <a:off x="1098606" y="28001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F7AA582-56C3-8535-3468-294319FDAD54}"/>
                </a:ext>
              </a:extLst>
            </p:cNvPr>
            <p:cNvSpPr/>
            <p:nvPr/>
          </p:nvSpPr>
          <p:spPr>
            <a:xfrm>
              <a:off x="1251006" y="29525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E428FF5-8828-F1D9-45B0-F0C467769172}"/>
              </a:ext>
            </a:extLst>
          </p:cNvPr>
          <p:cNvGrpSpPr/>
          <p:nvPr/>
        </p:nvGrpSpPr>
        <p:grpSpPr>
          <a:xfrm>
            <a:off x="2587199" y="2628889"/>
            <a:ext cx="2578873" cy="2348285"/>
            <a:chOff x="946206" y="2647785"/>
            <a:chExt cx="2578873" cy="2348285"/>
          </a:xfrm>
          <a:solidFill>
            <a:schemeClr val="accent1">
              <a:lumMod val="20000"/>
              <a:lumOff val="80000"/>
            </a:schemeClr>
          </a:solidFill>
          <a:scene3d>
            <a:camera prst="isometricRightUp"/>
            <a:lightRig rig="threePt" dir="t"/>
          </a:scene3d>
        </p:grpSpPr>
        <p:sp>
          <p:nvSpPr>
            <p:cNvPr id="27" name="Rectangle 26">
              <a:extLst>
                <a:ext uri="{FF2B5EF4-FFF2-40B4-BE49-F238E27FC236}">
                  <a16:creationId xmlns:a16="http://schemas.microsoft.com/office/drawing/2014/main" id="{63B582EC-B559-8B89-0C4C-FE2B1D43AFE5}"/>
                </a:ext>
              </a:extLst>
            </p:cNvPr>
            <p:cNvSpPr/>
            <p:nvPr/>
          </p:nvSpPr>
          <p:spPr>
            <a:xfrm>
              <a:off x="946206" y="26477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4FE99C4-47CC-E7D1-2F16-22975FC0B336}"/>
                </a:ext>
              </a:extLst>
            </p:cNvPr>
            <p:cNvSpPr/>
            <p:nvPr/>
          </p:nvSpPr>
          <p:spPr>
            <a:xfrm>
              <a:off x="1098606" y="28001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B96275-309F-E1B0-41A5-C8EAC257A482}"/>
                </a:ext>
              </a:extLst>
            </p:cNvPr>
            <p:cNvSpPr/>
            <p:nvPr/>
          </p:nvSpPr>
          <p:spPr>
            <a:xfrm>
              <a:off x="1251006" y="29525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CB71419E-5944-162B-EB86-819612C5B67B}"/>
              </a:ext>
            </a:extLst>
          </p:cNvPr>
          <p:cNvGrpSpPr/>
          <p:nvPr/>
        </p:nvGrpSpPr>
        <p:grpSpPr>
          <a:xfrm>
            <a:off x="3307281" y="2601931"/>
            <a:ext cx="2578873" cy="2348285"/>
            <a:chOff x="946206" y="2647785"/>
            <a:chExt cx="2578873" cy="2348285"/>
          </a:xfrm>
          <a:solidFill>
            <a:schemeClr val="accent2">
              <a:lumMod val="20000"/>
              <a:lumOff val="80000"/>
            </a:schemeClr>
          </a:solidFill>
          <a:scene3d>
            <a:camera prst="isometricRightUp"/>
            <a:lightRig rig="threePt" dir="t"/>
          </a:scene3d>
        </p:grpSpPr>
        <p:sp>
          <p:nvSpPr>
            <p:cNvPr id="31" name="Rectangle 30">
              <a:extLst>
                <a:ext uri="{FF2B5EF4-FFF2-40B4-BE49-F238E27FC236}">
                  <a16:creationId xmlns:a16="http://schemas.microsoft.com/office/drawing/2014/main" id="{BA86A59C-7678-3979-1B89-3AB6BC8BCBCE}"/>
                </a:ext>
              </a:extLst>
            </p:cNvPr>
            <p:cNvSpPr/>
            <p:nvPr/>
          </p:nvSpPr>
          <p:spPr>
            <a:xfrm>
              <a:off x="946206" y="26477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124E3AB-230B-8412-87BA-53C55AFB252A}"/>
                </a:ext>
              </a:extLst>
            </p:cNvPr>
            <p:cNvSpPr/>
            <p:nvPr/>
          </p:nvSpPr>
          <p:spPr>
            <a:xfrm>
              <a:off x="1098606" y="28001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5386863-CF8E-33CE-D75A-5FB5972EC9A9}"/>
                </a:ext>
              </a:extLst>
            </p:cNvPr>
            <p:cNvSpPr/>
            <p:nvPr/>
          </p:nvSpPr>
          <p:spPr>
            <a:xfrm>
              <a:off x="1251006" y="29525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F6F34027-FEAF-981F-6EA7-A97A32D299AF}"/>
              </a:ext>
            </a:extLst>
          </p:cNvPr>
          <p:cNvGrpSpPr/>
          <p:nvPr/>
        </p:nvGrpSpPr>
        <p:grpSpPr>
          <a:xfrm>
            <a:off x="3979293" y="2615625"/>
            <a:ext cx="2578873" cy="2348285"/>
            <a:chOff x="946206" y="2647785"/>
            <a:chExt cx="2578873" cy="2348285"/>
          </a:xfrm>
          <a:solidFill>
            <a:schemeClr val="accent1">
              <a:lumMod val="20000"/>
              <a:lumOff val="80000"/>
            </a:schemeClr>
          </a:solidFill>
          <a:scene3d>
            <a:camera prst="isometricRightUp"/>
            <a:lightRig rig="threePt" dir="t"/>
          </a:scene3d>
        </p:grpSpPr>
        <p:sp>
          <p:nvSpPr>
            <p:cNvPr id="35" name="Rectangle 34">
              <a:extLst>
                <a:ext uri="{FF2B5EF4-FFF2-40B4-BE49-F238E27FC236}">
                  <a16:creationId xmlns:a16="http://schemas.microsoft.com/office/drawing/2014/main" id="{05F10A5C-A925-285C-AC7A-35795E3F8DEF}"/>
                </a:ext>
              </a:extLst>
            </p:cNvPr>
            <p:cNvSpPr/>
            <p:nvPr/>
          </p:nvSpPr>
          <p:spPr>
            <a:xfrm>
              <a:off x="946206" y="26477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3712AF9-3874-0DD4-1528-C4CC68546F7C}"/>
                </a:ext>
              </a:extLst>
            </p:cNvPr>
            <p:cNvSpPr/>
            <p:nvPr/>
          </p:nvSpPr>
          <p:spPr>
            <a:xfrm>
              <a:off x="1098606" y="28001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A0DD5DF-A69D-C4B5-8B75-F5C7DA90D0F0}"/>
                </a:ext>
              </a:extLst>
            </p:cNvPr>
            <p:cNvSpPr/>
            <p:nvPr/>
          </p:nvSpPr>
          <p:spPr>
            <a:xfrm>
              <a:off x="1251006" y="29525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D5CCC88D-B8EF-AD87-44E9-B5500388ACD1}"/>
              </a:ext>
            </a:extLst>
          </p:cNvPr>
          <p:cNvGrpSpPr/>
          <p:nvPr/>
        </p:nvGrpSpPr>
        <p:grpSpPr>
          <a:xfrm>
            <a:off x="4648192" y="2615625"/>
            <a:ext cx="2578873" cy="2348285"/>
            <a:chOff x="946206" y="2647785"/>
            <a:chExt cx="2578873" cy="2348285"/>
          </a:xfrm>
          <a:solidFill>
            <a:schemeClr val="accent2">
              <a:lumMod val="20000"/>
              <a:lumOff val="80000"/>
            </a:schemeClr>
          </a:solidFill>
          <a:scene3d>
            <a:camera prst="isometricRightUp"/>
            <a:lightRig rig="threePt" dir="t"/>
          </a:scene3d>
        </p:grpSpPr>
        <p:sp>
          <p:nvSpPr>
            <p:cNvPr id="39" name="Rectangle 38">
              <a:extLst>
                <a:ext uri="{FF2B5EF4-FFF2-40B4-BE49-F238E27FC236}">
                  <a16:creationId xmlns:a16="http://schemas.microsoft.com/office/drawing/2014/main" id="{484066DC-6048-D422-7A3B-307F50A0EEFA}"/>
                </a:ext>
              </a:extLst>
            </p:cNvPr>
            <p:cNvSpPr/>
            <p:nvPr/>
          </p:nvSpPr>
          <p:spPr>
            <a:xfrm>
              <a:off x="946206" y="26477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94EE95-8A7C-24D5-61D1-021B2C15DF42}"/>
                </a:ext>
              </a:extLst>
            </p:cNvPr>
            <p:cNvSpPr/>
            <p:nvPr/>
          </p:nvSpPr>
          <p:spPr>
            <a:xfrm>
              <a:off x="1098606" y="28001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C1B39F8-50DC-466C-40EB-95318263D8BB}"/>
                </a:ext>
              </a:extLst>
            </p:cNvPr>
            <p:cNvSpPr/>
            <p:nvPr/>
          </p:nvSpPr>
          <p:spPr>
            <a:xfrm>
              <a:off x="1251006" y="29525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7053C10A-CB4D-C31A-8078-C8169A5E7F5A}"/>
              </a:ext>
            </a:extLst>
          </p:cNvPr>
          <p:cNvGrpSpPr/>
          <p:nvPr/>
        </p:nvGrpSpPr>
        <p:grpSpPr>
          <a:xfrm>
            <a:off x="5274818" y="2637159"/>
            <a:ext cx="2578873" cy="2348285"/>
            <a:chOff x="946206" y="2647785"/>
            <a:chExt cx="2578873" cy="2348285"/>
          </a:xfrm>
          <a:solidFill>
            <a:schemeClr val="accent1">
              <a:lumMod val="20000"/>
              <a:lumOff val="80000"/>
            </a:schemeClr>
          </a:solidFill>
          <a:scene3d>
            <a:camera prst="isometricRightUp"/>
            <a:lightRig rig="threePt" dir="t"/>
          </a:scene3d>
        </p:grpSpPr>
        <p:sp>
          <p:nvSpPr>
            <p:cNvPr id="43" name="Rectangle 42">
              <a:extLst>
                <a:ext uri="{FF2B5EF4-FFF2-40B4-BE49-F238E27FC236}">
                  <a16:creationId xmlns:a16="http://schemas.microsoft.com/office/drawing/2014/main" id="{5E785072-987B-5D67-DC4E-8677EE418EFB}"/>
                </a:ext>
              </a:extLst>
            </p:cNvPr>
            <p:cNvSpPr/>
            <p:nvPr/>
          </p:nvSpPr>
          <p:spPr>
            <a:xfrm>
              <a:off x="946206" y="26477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524DA7D-72EE-E39B-4326-D6492F1A35DB}"/>
                </a:ext>
              </a:extLst>
            </p:cNvPr>
            <p:cNvSpPr/>
            <p:nvPr/>
          </p:nvSpPr>
          <p:spPr>
            <a:xfrm>
              <a:off x="1098606" y="28001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8E34881-F114-011D-6779-8942D3928B08}"/>
                </a:ext>
              </a:extLst>
            </p:cNvPr>
            <p:cNvSpPr/>
            <p:nvPr/>
          </p:nvSpPr>
          <p:spPr>
            <a:xfrm>
              <a:off x="1251006" y="29525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53627F71-40A4-8E22-ABB0-B1CE69BA1454}"/>
              </a:ext>
            </a:extLst>
          </p:cNvPr>
          <p:cNvGrpSpPr/>
          <p:nvPr/>
        </p:nvGrpSpPr>
        <p:grpSpPr>
          <a:xfrm>
            <a:off x="5960449" y="2615625"/>
            <a:ext cx="2578873" cy="2348285"/>
            <a:chOff x="946206" y="2647785"/>
            <a:chExt cx="2578873" cy="2348285"/>
          </a:xfrm>
          <a:solidFill>
            <a:schemeClr val="accent2">
              <a:lumMod val="20000"/>
              <a:lumOff val="80000"/>
            </a:schemeClr>
          </a:solidFill>
          <a:scene3d>
            <a:camera prst="isometricRightUp"/>
            <a:lightRig rig="threePt" dir="t"/>
          </a:scene3d>
        </p:grpSpPr>
        <p:sp>
          <p:nvSpPr>
            <p:cNvPr id="49" name="Rectangle 48">
              <a:extLst>
                <a:ext uri="{FF2B5EF4-FFF2-40B4-BE49-F238E27FC236}">
                  <a16:creationId xmlns:a16="http://schemas.microsoft.com/office/drawing/2014/main" id="{E56891CA-76FD-35AC-172A-AA617B74FA2A}"/>
                </a:ext>
              </a:extLst>
            </p:cNvPr>
            <p:cNvSpPr/>
            <p:nvPr/>
          </p:nvSpPr>
          <p:spPr>
            <a:xfrm>
              <a:off x="946206" y="26477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184C736-4175-6130-9DFC-5B39701B9979}"/>
                </a:ext>
              </a:extLst>
            </p:cNvPr>
            <p:cNvSpPr/>
            <p:nvPr/>
          </p:nvSpPr>
          <p:spPr>
            <a:xfrm>
              <a:off x="1098606" y="28001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01E5DF0-D13A-06ED-2624-62AFFF5D4186}"/>
                </a:ext>
              </a:extLst>
            </p:cNvPr>
            <p:cNvSpPr/>
            <p:nvPr/>
          </p:nvSpPr>
          <p:spPr>
            <a:xfrm>
              <a:off x="1251006" y="2952585"/>
              <a:ext cx="2274073" cy="20434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3" name="Picture 52">
            <a:extLst>
              <a:ext uri="{FF2B5EF4-FFF2-40B4-BE49-F238E27FC236}">
                <a16:creationId xmlns:a16="http://schemas.microsoft.com/office/drawing/2014/main" id="{0E396A76-989A-7EB1-6181-80D0B3890395}"/>
              </a:ext>
            </a:extLst>
          </p:cNvPr>
          <p:cNvPicPr>
            <a:picLocks noChangeAspect="1"/>
          </p:cNvPicPr>
          <p:nvPr/>
        </p:nvPicPr>
        <p:blipFill>
          <a:blip r:embed="rId3">
            <a:grayscl/>
          </a:blip>
          <a:stretch>
            <a:fillRect/>
          </a:stretch>
        </p:blipFill>
        <p:spPr>
          <a:xfrm>
            <a:off x="7785064" y="737711"/>
            <a:ext cx="722455" cy="5924811"/>
          </a:xfrm>
          <a:prstGeom prst="rect">
            <a:avLst/>
          </a:prstGeom>
          <a:scene3d>
            <a:camera prst="isometricRightUp"/>
            <a:lightRig rig="threePt" dir="t"/>
          </a:scene3d>
        </p:spPr>
      </p:pic>
      <p:sp>
        <p:nvSpPr>
          <p:cNvPr id="225" name="Rectangle 224">
            <a:extLst>
              <a:ext uri="{FF2B5EF4-FFF2-40B4-BE49-F238E27FC236}">
                <a16:creationId xmlns:a16="http://schemas.microsoft.com/office/drawing/2014/main" id="{5A1F8F49-6A16-562D-89B4-6FF3E90E41B3}"/>
              </a:ext>
            </a:extLst>
          </p:cNvPr>
          <p:cNvSpPr/>
          <p:nvPr/>
        </p:nvSpPr>
        <p:spPr>
          <a:xfrm>
            <a:off x="11097711" y="2967584"/>
            <a:ext cx="1180524" cy="1633335"/>
          </a:xfrm>
          <a:prstGeom prst="rect">
            <a:avLst/>
          </a:prstGeom>
          <a:solidFill>
            <a:schemeClr val="bg1">
              <a:lumMod val="50000"/>
            </a:schemeClr>
          </a:solidFill>
          <a:scene3d>
            <a:camera prst="isometricRight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5D22C99A-AE17-6797-60A3-158FAB9977F7}"/>
              </a:ext>
            </a:extLst>
          </p:cNvPr>
          <p:cNvGrpSpPr/>
          <p:nvPr/>
        </p:nvGrpSpPr>
        <p:grpSpPr>
          <a:xfrm>
            <a:off x="10429398" y="1219323"/>
            <a:ext cx="786840" cy="4515263"/>
            <a:chOff x="9567738" y="1020872"/>
            <a:chExt cx="1438692" cy="4515262"/>
          </a:xfrm>
        </p:grpSpPr>
        <p:sp>
          <p:nvSpPr>
            <p:cNvPr id="5" name="Oval 4">
              <a:extLst>
                <a:ext uri="{FF2B5EF4-FFF2-40B4-BE49-F238E27FC236}">
                  <a16:creationId xmlns:a16="http://schemas.microsoft.com/office/drawing/2014/main" id="{E56D4067-9EF0-7A74-0999-A19186F9BEC0}"/>
                </a:ext>
              </a:extLst>
            </p:cNvPr>
            <p:cNvSpPr/>
            <p:nvPr/>
          </p:nvSpPr>
          <p:spPr>
            <a:xfrm>
              <a:off x="9595661" y="527308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11C32AF-B2CE-9EB4-2975-67CF5659CB92}"/>
                </a:ext>
              </a:extLst>
            </p:cNvPr>
            <p:cNvGrpSpPr/>
            <p:nvPr/>
          </p:nvGrpSpPr>
          <p:grpSpPr>
            <a:xfrm>
              <a:off x="9567738" y="1020872"/>
              <a:ext cx="1438692" cy="4383739"/>
              <a:chOff x="9683198" y="1152395"/>
              <a:chExt cx="1438692" cy="4383739"/>
            </a:xfrm>
          </p:grpSpPr>
          <p:sp>
            <p:nvSpPr>
              <p:cNvPr id="7" name="Oval 6">
                <a:extLst>
                  <a:ext uri="{FF2B5EF4-FFF2-40B4-BE49-F238E27FC236}">
                    <a16:creationId xmlns:a16="http://schemas.microsoft.com/office/drawing/2014/main" id="{82C925C0-2EE4-73D8-01A1-8C6A39D0A4BD}"/>
                  </a:ext>
                </a:extLst>
              </p:cNvPr>
              <p:cNvSpPr/>
              <p:nvPr/>
            </p:nvSpPr>
            <p:spPr>
              <a:xfrm>
                <a:off x="9693347" y="115239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0D0286D-8D7E-1274-BDD2-7D5D0F1D5720}"/>
                  </a:ext>
                </a:extLst>
              </p:cNvPr>
              <p:cNvSpPr/>
              <p:nvPr/>
            </p:nvSpPr>
            <p:spPr>
              <a:xfrm>
                <a:off x="9711121" y="167013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CD9A857-2901-A377-6472-1A4017E878F8}"/>
                  </a:ext>
                </a:extLst>
              </p:cNvPr>
              <p:cNvSpPr/>
              <p:nvPr/>
            </p:nvSpPr>
            <p:spPr>
              <a:xfrm>
                <a:off x="9711121" y="224505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1B7852F-ECF2-5A44-19F7-8DDE65CEC4AA}"/>
                  </a:ext>
                </a:extLst>
              </p:cNvPr>
              <p:cNvSpPr/>
              <p:nvPr/>
            </p:nvSpPr>
            <p:spPr>
              <a:xfrm>
                <a:off x="9695724" y="275931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90208C1-BFB4-278F-9BEF-29E2CDC905B1}"/>
                  </a:ext>
                </a:extLst>
              </p:cNvPr>
              <p:cNvSpPr/>
              <p:nvPr/>
            </p:nvSpPr>
            <p:spPr>
              <a:xfrm>
                <a:off x="9695724" y="333423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010851-EED5-D93A-F93F-FBCE390D054C}"/>
                  </a:ext>
                </a:extLst>
              </p:cNvPr>
              <p:cNvSpPr/>
              <p:nvPr/>
            </p:nvSpPr>
            <p:spPr>
              <a:xfrm>
                <a:off x="9683198" y="38618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E426A96-3C03-C15F-8983-829FE8E59C14}"/>
                  </a:ext>
                </a:extLst>
              </p:cNvPr>
              <p:cNvSpPr/>
              <p:nvPr/>
            </p:nvSpPr>
            <p:spPr>
              <a:xfrm>
                <a:off x="9683198" y="4317771"/>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2A208E4-E416-51E1-457A-51557F878EB2}"/>
                  </a:ext>
                </a:extLst>
              </p:cNvPr>
              <p:cNvSpPr/>
              <p:nvPr/>
            </p:nvSpPr>
            <p:spPr>
              <a:xfrm>
                <a:off x="9711121" y="484072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617DDB3-1072-A55B-2AF9-22D53B30320E}"/>
                  </a:ext>
                </a:extLst>
              </p:cNvPr>
              <p:cNvSpPr/>
              <p:nvPr/>
            </p:nvSpPr>
            <p:spPr>
              <a:xfrm>
                <a:off x="10349563" y="141711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C3880AC-5E15-0651-EEFC-215A82E9A887}"/>
                  </a:ext>
                </a:extLst>
              </p:cNvPr>
              <p:cNvSpPr/>
              <p:nvPr/>
            </p:nvSpPr>
            <p:spPr>
              <a:xfrm>
                <a:off x="10362722" y="198201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CC0C768-6878-4A53-C06B-B25DA7861BBD}"/>
                  </a:ext>
                </a:extLst>
              </p:cNvPr>
              <p:cNvSpPr/>
              <p:nvPr/>
            </p:nvSpPr>
            <p:spPr>
              <a:xfrm>
                <a:off x="10356847" y="253733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4DBD3AD-BAD4-1D9D-2D85-4C0A7C737708}"/>
                  </a:ext>
                </a:extLst>
              </p:cNvPr>
              <p:cNvSpPr/>
              <p:nvPr/>
            </p:nvSpPr>
            <p:spPr>
              <a:xfrm>
                <a:off x="10402544" y="316188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E742B4D-0503-C7C5-BFDD-B5868A37C911}"/>
                  </a:ext>
                </a:extLst>
              </p:cNvPr>
              <p:cNvSpPr/>
              <p:nvPr/>
            </p:nvSpPr>
            <p:spPr>
              <a:xfrm>
                <a:off x="10402544" y="379695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4D8B782-8AA1-2ABF-27C6-33E26CE0D5AF}"/>
                  </a:ext>
                </a:extLst>
              </p:cNvPr>
              <p:cNvSpPr/>
              <p:nvPr/>
            </p:nvSpPr>
            <p:spPr>
              <a:xfrm>
                <a:off x="10384770" y="438259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CE0A215-6AF5-FEEE-32E2-56F96C78414A}"/>
                  </a:ext>
                </a:extLst>
              </p:cNvPr>
              <p:cNvSpPr/>
              <p:nvPr/>
            </p:nvSpPr>
            <p:spPr>
              <a:xfrm>
                <a:off x="10402544" y="501766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D14D68F-D8D1-683D-4B87-45528AFD4E42}"/>
                  </a:ext>
                </a:extLst>
              </p:cNvPr>
              <p:cNvSpPr/>
              <p:nvPr/>
            </p:nvSpPr>
            <p:spPr>
              <a:xfrm>
                <a:off x="10763495" y="1850490"/>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6652279-1909-BADA-0F3E-BE750C13CE7B}"/>
                  </a:ext>
                </a:extLst>
              </p:cNvPr>
              <p:cNvSpPr/>
              <p:nvPr/>
            </p:nvSpPr>
            <p:spPr>
              <a:xfrm>
                <a:off x="10767902" y="244630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33B9C3C-760D-6D28-8F43-F5B283B90631}"/>
                  </a:ext>
                </a:extLst>
              </p:cNvPr>
              <p:cNvSpPr/>
              <p:nvPr/>
            </p:nvSpPr>
            <p:spPr>
              <a:xfrm>
                <a:off x="10837212" y="32212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7A464B6-CC02-E354-AD5C-0F1674B017FC}"/>
                  </a:ext>
                </a:extLst>
              </p:cNvPr>
              <p:cNvSpPr/>
              <p:nvPr/>
            </p:nvSpPr>
            <p:spPr>
              <a:xfrm>
                <a:off x="10852638" y="398465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43094E0-AAC1-EA94-1BCC-2A250E29A46F}"/>
                  </a:ext>
                </a:extLst>
              </p:cNvPr>
              <p:cNvSpPr/>
              <p:nvPr/>
            </p:nvSpPr>
            <p:spPr>
              <a:xfrm>
                <a:off x="10811271" y="473321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3813E227-0597-3701-2468-3A2E50B906A6}"/>
                  </a:ext>
                </a:extLst>
              </p:cNvPr>
              <p:cNvCxnSpPr>
                <a:cxnSpLocks/>
                <a:endCxn id="78" idx="1"/>
              </p:cNvCxnSpPr>
              <p:nvPr/>
            </p:nvCxnSpPr>
            <p:spPr>
              <a:xfrm>
                <a:off x="9962599" y="1303994"/>
                <a:ext cx="426395" cy="1516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48180D3-9FFD-BA1B-9AA6-529471C3AD68}"/>
                  </a:ext>
                </a:extLst>
              </p:cNvPr>
              <p:cNvCxnSpPr>
                <a:stCxn id="7" idx="6"/>
                <a:endCxn id="80" idx="1"/>
              </p:cNvCxnSpPr>
              <p:nvPr/>
            </p:nvCxnSpPr>
            <p:spPr>
              <a:xfrm>
                <a:off x="9962599" y="1283918"/>
                <a:ext cx="439554" cy="7366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F4145F-1C86-FAF5-10CF-782C149E6591}"/>
                  </a:ext>
                </a:extLst>
              </p:cNvPr>
              <p:cNvCxnSpPr>
                <a:stCxn id="7" idx="6"/>
                <a:endCxn id="81" idx="1"/>
              </p:cNvCxnSpPr>
              <p:nvPr/>
            </p:nvCxnSpPr>
            <p:spPr>
              <a:xfrm>
                <a:off x="9962599" y="1283918"/>
                <a:ext cx="528874" cy="12534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725DD005-4995-5DC9-1E18-03FEEDF1D92D}"/>
                  </a:ext>
                </a:extLst>
              </p:cNvPr>
              <p:cNvCxnSpPr>
                <a:stCxn id="7" idx="6"/>
                <a:endCxn id="83" idx="1"/>
              </p:cNvCxnSpPr>
              <p:nvPr/>
            </p:nvCxnSpPr>
            <p:spPr>
              <a:xfrm>
                <a:off x="9962599" y="1283918"/>
                <a:ext cx="479376" cy="19164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FF6DA4C-2F71-CC35-0C18-102635AF7F85}"/>
                  </a:ext>
                </a:extLst>
              </p:cNvPr>
              <p:cNvCxnSpPr>
                <a:stCxn id="7" idx="6"/>
                <a:endCxn id="85" idx="1"/>
              </p:cNvCxnSpPr>
              <p:nvPr/>
            </p:nvCxnSpPr>
            <p:spPr>
              <a:xfrm>
                <a:off x="9962599" y="1283918"/>
                <a:ext cx="479376" cy="2551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3DF9305B-E9AC-B052-C30F-AF34A575A8DE}"/>
                  </a:ext>
                </a:extLst>
              </p:cNvPr>
              <p:cNvCxnSpPr>
                <a:stCxn id="7" idx="6"/>
                <a:endCxn id="87" idx="1"/>
              </p:cNvCxnSpPr>
              <p:nvPr/>
            </p:nvCxnSpPr>
            <p:spPr>
              <a:xfrm>
                <a:off x="9962599" y="1283918"/>
                <a:ext cx="461602" cy="31371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8DE11462-1921-AFFF-B60A-77EFE4697FA7}"/>
                  </a:ext>
                </a:extLst>
              </p:cNvPr>
              <p:cNvCxnSpPr>
                <a:stCxn id="7" idx="6"/>
                <a:endCxn id="89" idx="1"/>
              </p:cNvCxnSpPr>
              <p:nvPr/>
            </p:nvCxnSpPr>
            <p:spPr>
              <a:xfrm>
                <a:off x="9962599" y="1283918"/>
                <a:ext cx="479376" cy="37722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1FED9BB6-82DC-836E-EC4A-03FD884DDB2F}"/>
                  </a:ext>
                </a:extLst>
              </p:cNvPr>
              <p:cNvCxnSpPr>
                <a:stCxn id="78" idx="5"/>
                <a:endCxn id="91" idx="1"/>
              </p:cNvCxnSpPr>
              <p:nvPr/>
            </p:nvCxnSpPr>
            <p:spPr>
              <a:xfrm>
                <a:off x="10579384" y="1641642"/>
                <a:ext cx="223542" cy="2473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96EC24C5-8BE4-8F02-9104-FB140277C389}"/>
                  </a:ext>
                </a:extLst>
              </p:cNvPr>
              <p:cNvCxnSpPr>
                <a:stCxn id="78" idx="5"/>
                <a:endCxn id="93" idx="0"/>
              </p:cNvCxnSpPr>
              <p:nvPr/>
            </p:nvCxnSpPr>
            <p:spPr>
              <a:xfrm>
                <a:off x="10579384" y="1641642"/>
                <a:ext cx="323144" cy="804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BBE8AC6E-4B08-5055-D56C-FB643A586609}"/>
                  </a:ext>
                </a:extLst>
              </p:cNvPr>
              <p:cNvCxnSpPr>
                <a:cxnSpLocks/>
                <a:stCxn id="78" idx="5"/>
                <a:endCxn id="95" idx="1"/>
              </p:cNvCxnSpPr>
              <p:nvPr/>
            </p:nvCxnSpPr>
            <p:spPr>
              <a:xfrm>
                <a:off x="10579384" y="1641642"/>
                <a:ext cx="297259" cy="16181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677BB979-92F8-EAD6-D10C-940CB03F7427}"/>
                  </a:ext>
                </a:extLst>
              </p:cNvPr>
              <p:cNvCxnSpPr>
                <a:stCxn id="87" idx="5"/>
                <a:endCxn id="99" idx="1"/>
              </p:cNvCxnSpPr>
              <p:nvPr/>
            </p:nvCxnSpPr>
            <p:spPr>
              <a:xfrm>
                <a:off x="10614591" y="4607118"/>
                <a:ext cx="236111" cy="16462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50164A2-5EC7-8570-D258-67C3F83ACB07}"/>
                  </a:ext>
                </a:extLst>
              </p:cNvPr>
              <p:cNvCxnSpPr>
                <a:stCxn id="89" idx="6"/>
                <a:endCxn id="99" idx="2"/>
              </p:cNvCxnSpPr>
              <p:nvPr/>
            </p:nvCxnSpPr>
            <p:spPr>
              <a:xfrm flipV="1">
                <a:off x="10671796" y="4864740"/>
                <a:ext cx="139475" cy="2844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6782E26D-50EB-C035-E9AB-CBC62D925A96}"/>
                  </a:ext>
                </a:extLst>
              </p:cNvPr>
              <p:cNvCxnSpPr>
                <a:stCxn id="87" idx="6"/>
                <a:endCxn id="97" idx="3"/>
              </p:cNvCxnSpPr>
              <p:nvPr/>
            </p:nvCxnSpPr>
            <p:spPr>
              <a:xfrm flipV="1">
                <a:off x="10654022" y="4209176"/>
                <a:ext cx="238047" cy="30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C1C62D5D-FEED-FF05-6487-B8D62A86F105}"/>
                  </a:ext>
                </a:extLst>
              </p:cNvPr>
              <p:cNvCxnSpPr>
                <a:stCxn id="89" idx="7"/>
                <a:endCxn id="97" idx="3"/>
              </p:cNvCxnSpPr>
              <p:nvPr/>
            </p:nvCxnSpPr>
            <p:spPr>
              <a:xfrm flipV="1">
                <a:off x="10632365" y="4209176"/>
                <a:ext cx="259704" cy="8470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4E683A4F-B349-794F-29DA-DBF112FF1266}"/>
                  </a:ext>
                </a:extLst>
              </p:cNvPr>
              <p:cNvCxnSpPr>
                <a:stCxn id="97" idx="3"/>
                <a:endCxn id="85" idx="5"/>
              </p:cNvCxnSpPr>
              <p:nvPr/>
            </p:nvCxnSpPr>
            <p:spPr>
              <a:xfrm flipH="1" flipV="1">
                <a:off x="10632365" y="4021480"/>
                <a:ext cx="259704" cy="1876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E0124E23-43EF-6579-673D-9D6ADE81ADD7}"/>
                  </a:ext>
                </a:extLst>
              </p:cNvPr>
              <p:cNvCxnSpPr>
                <a:stCxn id="87" idx="6"/>
                <a:endCxn id="95" idx="3"/>
              </p:cNvCxnSpPr>
              <p:nvPr/>
            </p:nvCxnSpPr>
            <p:spPr>
              <a:xfrm flipV="1">
                <a:off x="10654022" y="3445760"/>
                <a:ext cx="222621" cy="1068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DC406B1E-3827-395B-8123-A7C745CF5AD1}"/>
                  </a:ext>
                </a:extLst>
              </p:cNvPr>
              <p:cNvCxnSpPr>
                <a:stCxn id="85" idx="6"/>
                <a:endCxn id="95" idx="3"/>
              </p:cNvCxnSpPr>
              <p:nvPr/>
            </p:nvCxnSpPr>
            <p:spPr>
              <a:xfrm flipV="1">
                <a:off x="10671796" y="3445760"/>
                <a:ext cx="204847" cy="4827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2F1695B6-D6CA-934E-D376-6DA02E61973F}"/>
                  </a:ext>
                </a:extLst>
              </p:cNvPr>
              <p:cNvCxnSpPr>
                <a:stCxn id="83" idx="6"/>
                <a:endCxn id="93" idx="3"/>
              </p:cNvCxnSpPr>
              <p:nvPr/>
            </p:nvCxnSpPr>
            <p:spPr>
              <a:xfrm flipV="1">
                <a:off x="10671796" y="2670833"/>
                <a:ext cx="135537" cy="6225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2C5A604-E080-8E60-90D2-A762DEBEE83D}"/>
                  </a:ext>
                </a:extLst>
              </p:cNvPr>
              <p:cNvCxnSpPr>
                <a:stCxn id="83" idx="6"/>
                <a:endCxn id="95" idx="3"/>
              </p:cNvCxnSpPr>
              <p:nvPr/>
            </p:nvCxnSpPr>
            <p:spPr>
              <a:xfrm>
                <a:off x="10671796" y="3293410"/>
                <a:ext cx="204847" cy="152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ABCA70AD-9EC3-7F8B-66F7-0FCB2CCE295A}"/>
                  </a:ext>
                </a:extLst>
              </p:cNvPr>
              <p:cNvCxnSpPr>
                <a:stCxn id="95" idx="3"/>
                <a:endCxn id="89" idx="7"/>
              </p:cNvCxnSpPr>
              <p:nvPr/>
            </p:nvCxnSpPr>
            <p:spPr>
              <a:xfrm flipH="1">
                <a:off x="10632365" y="3445760"/>
                <a:ext cx="244278" cy="1610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ABE56B47-91E9-04CC-45A1-50096EF9DBAC}"/>
                  </a:ext>
                </a:extLst>
              </p:cNvPr>
              <p:cNvCxnSpPr>
                <a:stCxn id="89" idx="7"/>
                <a:endCxn id="93" idx="3"/>
              </p:cNvCxnSpPr>
              <p:nvPr/>
            </p:nvCxnSpPr>
            <p:spPr>
              <a:xfrm flipV="1">
                <a:off x="10632365" y="2670833"/>
                <a:ext cx="174968" cy="23853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19A0676B-8E7E-BA2A-1E3C-8D397B329D5D}"/>
                  </a:ext>
                </a:extLst>
              </p:cNvPr>
              <p:cNvCxnSpPr>
                <a:stCxn id="91" idx="2"/>
                <a:endCxn id="89" idx="6"/>
              </p:cNvCxnSpPr>
              <p:nvPr/>
            </p:nvCxnSpPr>
            <p:spPr>
              <a:xfrm flipH="1">
                <a:off x="10671796" y="1982013"/>
                <a:ext cx="91699" cy="31671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DC4B64B6-710D-AF69-F5DA-8E6A4776C401}"/>
                  </a:ext>
                </a:extLst>
              </p:cNvPr>
              <p:cNvCxnSpPr>
                <a:stCxn id="78" idx="5"/>
              </p:cNvCxnSpPr>
              <p:nvPr/>
            </p:nvCxnSpPr>
            <p:spPr>
              <a:xfrm>
                <a:off x="10579384" y="1641642"/>
                <a:ext cx="114331" cy="34145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9F0D2230-31FD-3D55-7E3A-D88C04C99BFA}"/>
                  </a:ext>
                </a:extLst>
              </p:cNvPr>
              <p:cNvCxnSpPr>
                <a:stCxn id="78" idx="4"/>
                <a:endCxn id="95" idx="1"/>
              </p:cNvCxnSpPr>
              <p:nvPr/>
            </p:nvCxnSpPr>
            <p:spPr>
              <a:xfrm>
                <a:off x="10484189" y="1680164"/>
                <a:ext cx="392454" cy="15795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A61A2371-ABE8-EA01-AE6D-221973EB179C}"/>
                  </a:ext>
                </a:extLst>
              </p:cNvPr>
              <p:cNvCxnSpPr>
                <a:stCxn id="13" idx="6"/>
                <a:endCxn id="80" idx="2"/>
              </p:cNvCxnSpPr>
              <p:nvPr/>
            </p:nvCxnSpPr>
            <p:spPr>
              <a:xfrm>
                <a:off x="9980373" y="1801660"/>
                <a:ext cx="382349" cy="311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C3432CE7-6495-E5CA-87CA-3368DA3037DD}"/>
                  </a:ext>
                </a:extLst>
              </p:cNvPr>
              <p:cNvCxnSpPr>
                <a:stCxn id="13" idx="6"/>
                <a:endCxn id="81" idx="1"/>
              </p:cNvCxnSpPr>
              <p:nvPr/>
            </p:nvCxnSpPr>
            <p:spPr>
              <a:xfrm>
                <a:off x="9980373" y="1801660"/>
                <a:ext cx="415905" cy="7741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C72F1751-EC0D-7B91-DFD9-FEF25DF1859D}"/>
                  </a:ext>
                </a:extLst>
              </p:cNvPr>
              <p:cNvCxnSpPr>
                <a:stCxn id="13" idx="6"/>
                <a:endCxn id="83" idx="1"/>
              </p:cNvCxnSpPr>
              <p:nvPr/>
            </p:nvCxnSpPr>
            <p:spPr>
              <a:xfrm>
                <a:off x="9980373" y="1801660"/>
                <a:ext cx="461602" cy="1398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1150714F-E478-61BD-1080-9A9205AB0410}"/>
                  </a:ext>
                </a:extLst>
              </p:cNvPr>
              <p:cNvCxnSpPr>
                <a:stCxn id="13" idx="6"/>
                <a:endCxn id="85" idx="1"/>
              </p:cNvCxnSpPr>
              <p:nvPr/>
            </p:nvCxnSpPr>
            <p:spPr>
              <a:xfrm>
                <a:off x="9980373" y="1801660"/>
                <a:ext cx="461602" cy="2033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7C08C0DB-3B4B-E891-9EAB-0B0C133A356D}"/>
                  </a:ext>
                </a:extLst>
              </p:cNvPr>
              <p:cNvCxnSpPr>
                <a:cxnSpLocks/>
                <a:stCxn id="13" idx="5"/>
                <a:endCxn id="87" idx="0"/>
              </p:cNvCxnSpPr>
              <p:nvPr/>
            </p:nvCxnSpPr>
            <p:spPr>
              <a:xfrm>
                <a:off x="9940942" y="1894661"/>
                <a:ext cx="578454" cy="24879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A3783E9D-891B-39C9-1697-E8786E8530DA}"/>
                  </a:ext>
                </a:extLst>
              </p:cNvPr>
              <p:cNvCxnSpPr>
                <a:stCxn id="13" idx="4"/>
                <a:endCxn id="89" idx="0"/>
              </p:cNvCxnSpPr>
              <p:nvPr/>
            </p:nvCxnSpPr>
            <p:spPr>
              <a:xfrm>
                <a:off x="9845747" y="1933183"/>
                <a:ext cx="691423" cy="3084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D418CFE5-FBFD-D58F-BFD8-53832220F3BD}"/>
                  </a:ext>
                </a:extLst>
              </p:cNvPr>
              <p:cNvCxnSpPr>
                <a:stCxn id="46" idx="5"/>
                <a:endCxn id="89" idx="1"/>
              </p:cNvCxnSpPr>
              <p:nvPr/>
            </p:nvCxnSpPr>
            <p:spPr>
              <a:xfrm>
                <a:off x="9940942" y="2469583"/>
                <a:ext cx="501033" cy="258660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A967F913-9617-C4FB-B6A5-D267C244F3B8}"/>
                  </a:ext>
                </a:extLst>
              </p:cNvPr>
              <p:cNvCxnSpPr>
                <a:stCxn id="5" idx="6"/>
                <a:endCxn id="89" idx="2"/>
              </p:cNvCxnSpPr>
              <p:nvPr/>
            </p:nvCxnSpPr>
            <p:spPr>
              <a:xfrm flipV="1">
                <a:off x="9980373" y="5149186"/>
                <a:ext cx="422171" cy="386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AC0AD662-68AE-00AA-6D6B-D30110FC1DDA}"/>
                  </a:ext>
                </a:extLst>
              </p:cNvPr>
              <p:cNvCxnSpPr>
                <a:cxnSpLocks/>
                <a:endCxn id="87" idx="3"/>
              </p:cNvCxnSpPr>
              <p:nvPr/>
            </p:nvCxnSpPr>
            <p:spPr>
              <a:xfrm flipV="1">
                <a:off x="9943563" y="4607118"/>
                <a:ext cx="480638" cy="8355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B0B9849-05F4-6109-0222-416B358C1A0A}"/>
                  </a:ext>
                </a:extLst>
              </p:cNvPr>
              <p:cNvCxnSpPr>
                <a:stCxn id="5" idx="6"/>
                <a:endCxn id="85" idx="3"/>
              </p:cNvCxnSpPr>
              <p:nvPr/>
            </p:nvCxnSpPr>
            <p:spPr>
              <a:xfrm flipV="1">
                <a:off x="9980373" y="4021480"/>
                <a:ext cx="461602" cy="151465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9A4A641E-A848-7E3F-AFDE-CE0A32D210E5}"/>
                  </a:ext>
                </a:extLst>
              </p:cNvPr>
              <p:cNvCxnSpPr>
                <a:stCxn id="5" idx="7"/>
                <a:endCxn id="83" idx="2"/>
              </p:cNvCxnSpPr>
              <p:nvPr/>
            </p:nvCxnSpPr>
            <p:spPr>
              <a:xfrm flipV="1">
                <a:off x="9940942" y="3293410"/>
                <a:ext cx="461602" cy="21497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0B1A50D-8C2C-9D34-0CFB-CE1124DE4B28}"/>
                  </a:ext>
                </a:extLst>
              </p:cNvPr>
              <p:cNvCxnSpPr>
                <a:stCxn id="5" idx="7"/>
                <a:endCxn id="81" idx="2"/>
              </p:cNvCxnSpPr>
              <p:nvPr/>
            </p:nvCxnSpPr>
            <p:spPr>
              <a:xfrm flipV="1">
                <a:off x="9940942" y="2668855"/>
                <a:ext cx="415905" cy="2774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C532028-8373-8441-4312-59ACF52835C3}"/>
                  </a:ext>
                </a:extLst>
              </p:cNvPr>
              <p:cNvCxnSpPr>
                <a:stCxn id="5" idx="7"/>
                <a:endCxn id="80" idx="2"/>
              </p:cNvCxnSpPr>
              <p:nvPr/>
            </p:nvCxnSpPr>
            <p:spPr>
              <a:xfrm flipV="1">
                <a:off x="9940942" y="2113536"/>
                <a:ext cx="421780" cy="332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6D0D5B4D-4670-1261-3242-0A1D65200221}"/>
                  </a:ext>
                </a:extLst>
              </p:cNvPr>
              <p:cNvCxnSpPr>
                <a:stCxn id="5" idx="7"/>
                <a:endCxn id="78" idx="2"/>
              </p:cNvCxnSpPr>
              <p:nvPr/>
            </p:nvCxnSpPr>
            <p:spPr>
              <a:xfrm flipV="1">
                <a:off x="9940942" y="1548641"/>
                <a:ext cx="408621" cy="3894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F5A03CA9-FF46-E5B3-3F9F-616C6B89BEEA}"/>
                  </a:ext>
                </a:extLst>
              </p:cNvPr>
              <p:cNvCxnSpPr>
                <a:stCxn id="56" idx="6"/>
                <a:endCxn id="89" idx="2"/>
              </p:cNvCxnSpPr>
              <p:nvPr/>
            </p:nvCxnSpPr>
            <p:spPr>
              <a:xfrm>
                <a:off x="9980373" y="4972248"/>
                <a:ext cx="422171" cy="1769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7005D87E-17EB-E9EC-4A53-E548271ABDF5}"/>
                  </a:ext>
                </a:extLst>
              </p:cNvPr>
              <p:cNvCxnSpPr>
                <a:stCxn id="55" idx="6"/>
                <a:endCxn id="89" idx="2"/>
              </p:cNvCxnSpPr>
              <p:nvPr/>
            </p:nvCxnSpPr>
            <p:spPr>
              <a:xfrm>
                <a:off x="9952450" y="4449294"/>
                <a:ext cx="450094" cy="6998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74233E16-8F7F-81E9-73CF-3C0281B59D25}"/>
                  </a:ext>
                </a:extLst>
              </p:cNvPr>
              <p:cNvCxnSpPr>
                <a:stCxn id="56" idx="6"/>
                <a:endCxn id="87" idx="2"/>
              </p:cNvCxnSpPr>
              <p:nvPr/>
            </p:nvCxnSpPr>
            <p:spPr>
              <a:xfrm flipV="1">
                <a:off x="9980373" y="4514117"/>
                <a:ext cx="404397" cy="4581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9E637233-F563-39BF-BCA0-F53B176D4805}"/>
                  </a:ext>
                </a:extLst>
              </p:cNvPr>
              <p:cNvCxnSpPr>
                <a:stCxn id="56" idx="6"/>
                <a:endCxn id="85" idx="2"/>
              </p:cNvCxnSpPr>
              <p:nvPr/>
            </p:nvCxnSpPr>
            <p:spPr>
              <a:xfrm flipV="1">
                <a:off x="9980373" y="3928479"/>
                <a:ext cx="422171" cy="10437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DB136954-EAF1-4874-60DA-E63F83B93FF0}"/>
                  </a:ext>
                </a:extLst>
              </p:cNvPr>
              <p:cNvCxnSpPr>
                <a:stCxn id="55" idx="6"/>
                <a:endCxn id="85" idx="2"/>
              </p:cNvCxnSpPr>
              <p:nvPr/>
            </p:nvCxnSpPr>
            <p:spPr>
              <a:xfrm flipV="1">
                <a:off x="9952450" y="3928479"/>
                <a:ext cx="450094" cy="520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347051A5-F78B-E69A-B489-299582AF092D}"/>
                  </a:ext>
                </a:extLst>
              </p:cNvPr>
              <p:cNvCxnSpPr>
                <a:stCxn id="54" idx="6"/>
                <a:endCxn id="87" idx="2"/>
              </p:cNvCxnSpPr>
              <p:nvPr/>
            </p:nvCxnSpPr>
            <p:spPr>
              <a:xfrm>
                <a:off x="9952450" y="3993359"/>
                <a:ext cx="432320" cy="520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FD36B4D0-CB24-5A80-8FF3-5B22C53FAAC1}"/>
                  </a:ext>
                </a:extLst>
              </p:cNvPr>
              <p:cNvCxnSpPr>
                <a:stCxn id="54" idx="6"/>
                <a:endCxn id="85" idx="2"/>
              </p:cNvCxnSpPr>
              <p:nvPr/>
            </p:nvCxnSpPr>
            <p:spPr>
              <a:xfrm flipV="1">
                <a:off x="9952450" y="3928479"/>
                <a:ext cx="450094" cy="64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2ABA0DBE-F9CE-E753-1B4E-2EB6621B71E0}"/>
                  </a:ext>
                </a:extLst>
              </p:cNvPr>
              <p:cNvCxnSpPr>
                <a:stCxn id="54" idx="6"/>
                <a:endCxn id="89" idx="1"/>
              </p:cNvCxnSpPr>
              <p:nvPr/>
            </p:nvCxnSpPr>
            <p:spPr>
              <a:xfrm>
                <a:off x="9952450" y="3993359"/>
                <a:ext cx="489525" cy="10628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412A3E65-42DC-6857-F1FC-12EF8FDC5402}"/>
                  </a:ext>
                </a:extLst>
              </p:cNvPr>
              <p:cNvCxnSpPr>
                <a:cxnSpLocks/>
                <a:stCxn id="54" idx="6"/>
                <a:endCxn id="83" idx="4"/>
              </p:cNvCxnSpPr>
              <p:nvPr/>
            </p:nvCxnSpPr>
            <p:spPr>
              <a:xfrm flipV="1">
                <a:off x="9952450" y="3424933"/>
                <a:ext cx="584720" cy="5684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22B1558E-043B-A269-B83C-EC61D95B27B1}"/>
                  </a:ext>
                </a:extLst>
              </p:cNvPr>
              <p:cNvCxnSpPr>
                <a:stCxn id="54" idx="6"/>
                <a:endCxn id="81" idx="4"/>
              </p:cNvCxnSpPr>
              <p:nvPr/>
            </p:nvCxnSpPr>
            <p:spPr>
              <a:xfrm flipV="1">
                <a:off x="9952450" y="2800378"/>
                <a:ext cx="539023" cy="119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12D84DFC-F43A-A448-F2B8-4794CF9EA706}"/>
                  </a:ext>
                </a:extLst>
              </p:cNvPr>
              <p:cNvCxnSpPr>
                <a:stCxn id="54" idx="6"/>
                <a:endCxn id="80" idx="3"/>
              </p:cNvCxnSpPr>
              <p:nvPr/>
            </p:nvCxnSpPr>
            <p:spPr>
              <a:xfrm flipV="1">
                <a:off x="9952450" y="2206537"/>
                <a:ext cx="449703" cy="1786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420403CA-CFB5-635D-2D5F-271068577482}"/>
                  </a:ext>
                </a:extLst>
              </p:cNvPr>
              <p:cNvCxnSpPr>
                <a:stCxn id="54" idx="6"/>
                <a:endCxn id="78" idx="4"/>
              </p:cNvCxnSpPr>
              <p:nvPr/>
            </p:nvCxnSpPr>
            <p:spPr>
              <a:xfrm flipV="1">
                <a:off x="9952450" y="1641642"/>
                <a:ext cx="436544" cy="2351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56E17699-9D54-7AA2-D5B5-647083B3B3CB}"/>
                  </a:ext>
                </a:extLst>
              </p:cNvPr>
              <p:cNvCxnSpPr>
                <a:stCxn id="52" idx="6"/>
                <a:endCxn id="87" idx="1"/>
              </p:cNvCxnSpPr>
              <p:nvPr/>
            </p:nvCxnSpPr>
            <p:spPr>
              <a:xfrm>
                <a:off x="9964976" y="3465757"/>
                <a:ext cx="459225" cy="955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867C3584-49D0-31A8-6EA7-BE8FA2382A22}"/>
                  </a:ext>
                </a:extLst>
              </p:cNvPr>
              <p:cNvCxnSpPr>
                <a:stCxn id="52" idx="6"/>
                <a:endCxn id="81" idx="3"/>
              </p:cNvCxnSpPr>
              <p:nvPr/>
            </p:nvCxnSpPr>
            <p:spPr>
              <a:xfrm flipV="1">
                <a:off x="9964976" y="2761856"/>
                <a:ext cx="431302" cy="703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153D6A63-2674-7E47-8E6B-23337F4744F0}"/>
                  </a:ext>
                </a:extLst>
              </p:cNvPr>
              <p:cNvCxnSpPr>
                <a:stCxn id="52" idx="6"/>
                <a:endCxn id="83" idx="2"/>
              </p:cNvCxnSpPr>
              <p:nvPr/>
            </p:nvCxnSpPr>
            <p:spPr>
              <a:xfrm flipV="1">
                <a:off x="9964976" y="3293410"/>
                <a:ext cx="437568" cy="1723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57AC4325-15FB-DA9A-89CF-3E1425FF487E}"/>
                  </a:ext>
                </a:extLst>
              </p:cNvPr>
              <p:cNvCxnSpPr>
                <a:stCxn id="52" idx="6"/>
                <a:endCxn id="85" idx="1"/>
              </p:cNvCxnSpPr>
              <p:nvPr/>
            </p:nvCxnSpPr>
            <p:spPr>
              <a:xfrm>
                <a:off x="9964976" y="3465757"/>
                <a:ext cx="476999" cy="3697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BC43D22B-F4EA-B3F5-7523-0D2B75D3C88F}"/>
                  </a:ext>
                </a:extLst>
              </p:cNvPr>
              <p:cNvCxnSpPr>
                <a:stCxn id="52" idx="6"/>
                <a:endCxn id="89" idx="0"/>
              </p:cNvCxnSpPr>
              <p:nvPr/>
            </p:nvCxnSpPr>
            <p:spPr>
              <a:xfrm>
                <a:off x="9964976" y="3465757"/>
                <a:ext cx="572194" cy="15519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7BDFB285-47A7-63CF-2548-8010BDB47AD5}"/>
                  </a:ext>
                </a:extLst>
              </p:cNvPr>
              <p:cNvCxnSpPr>
                <a:stCxn id="47" idx="6"/>
                <a:endCxn id="81" idx="2"/>
              </p:cNvCxnSpPr>
              <p:nvPr/>
            </p:nvCxnSpPr>
            <p:spPr>
              <a:xfrm flipV="1">
                <a:off x="9964976" y="2668855"/>
                <a:ext cx="391871" cy="221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85992B9C-B91A-5223-9D68-A7B5BABCD198}"/>
                  </a:ext>
                </a:extLst>
              </p:cNvPr>
              <p:cNvCxnSpPr>
                <a:stCxn id="47" idx="6"/>
                <a:endCxn id="83" idx="1"/>
              </p:cNvCxnSpPr>
              <p:nvPr/>
            </p:nvCxnSpPr>
            <p:spPr>
              <a:xfrm>
                <a:off x="9964976" y="2890835"/>
                <a:ext cx="476999" cy="309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73411027-E0B3-319F-EE59-6D47EFAF0C43}"/>
                  </a:ext>
                </a:extLst>
              </p:cNvPr>
              <p:cNvCxnSpPr>
                <a:stCxn id="47" idx="6"/>
                <a:endCxn id="85" idx="0"/>
              </p:cNvCxnSpPr>
              <p:nvPr/>
            </p:nvCxnSpPr>
            <p:spPr>
              <a:xfrm>
                <a:off x="9964976" y="2890835"/>
                <a:ext cx="572194" cy="9061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899C6FD3-9E7D-3F59-AF80-047BAD5F6761}"/>
                  </a:ext>
                </a:extLst>
              </p:cNvPr>
              <p:cNvCxnSpPr>
                <a:stCxn id="47" idx="6"/>
                <a:endCxn id="80" idx="4"/>
              </p:cNvCxnSpPr>
              <p:nvPr/>
            </p:nvCxnSpPr>
            <p:spPr>
              <a:xfrm flipV="1">
                <a:off x="9964976" y="2245059"/>
                <a:ext cx="532372" cy="645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4E730706-960D-0A3B-64A6-CB9CA0FC70C0}"/>
                  </a:ext>
                </a:extLst>
              </p:cNvPr>
              <p:cNvCxnSpPr>
                <a:stCxn id="47" idx="6"/>
                <a:endCxn id="78" idx="4"/>
              </p:cNvCxnSpPr>
              <p:nvPr/>
            </p:nvCxnSpPr>
            <p:spPr>
              <a:xfrm flipV="1">
                <a:off x="9964976" y="1680164"/>
                <a:ext cx="519213" cy="1210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21C9ABC9-3962-C2DA-9BFE-A622C092EF13}"/>
                  </a:ext>
                </a:extLst>
              </p:cNvPr>
              <p:cNvCxnSpPr>
                <a:stCxn id="47" idx="6"/>
                <a:endCxn id="87" idx="7"/>
              </p:cNvCxnSpPr>
              <p:nvPr/>
            </p:nvCxnSpPr>
            <p:spPr>
              <a:xfrm>
                <a:off x="9964976" y="2890835"/>
                <a:ext cx="649615" cy="1530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B45F4F78-C092-2211-A928-88B958ABC0FD}"/>
                  </a:ext>
                </a:extLst>
              </p:cNvPr>
              <p:cNvCxnSpPr>
                <a:stCxn id="91" idx="4"/>
                <a:endCxn id="81" idx="6"/>
              </p:cNvCxnSpPr>
              <p:nvPr/>
            </p:nvCxnSpPr>
            <p:spPr>
              <a:xfrm flipH="1">
                <a:off x="10626099" y="2113536"/>
                <a:ext cx="272022" cy="555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0D604265-3DAE-AA5F-E517-992C0C78C325}"/>
                  </a:ext>
                </a:extLst>
              </p:cNvPr>
              <p:cNvCxnSpPr>
                <a:stCxn id="81" idx="6"/>
                <a:endCxn id="93" idx="2"/>
              </p:cNvCxnSpPr>
              <p:nvPr/>
            </p:nvCxnSpPr>
            <p:spPr>
              <a:xfrm flipV="1">
                <a:off x="10626099" y="2577832"/>
                <a:ext cx="141803" cy="91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185E0350-1D0A-35E0-B9F9-E702CF120385}"/>
                  </a:ext>
                </a:extLst>
              </p:cNvPr>
              <p:cNvCxnSpPr>
                <a:stCxn id="81" idx="6"/>
                <a:endCxn id="95" idx="1"/>
              </p:cNvCxnSpPr>
              <p:nvPr/>
            </p:nvCxnSpPr>
            <p:spPr>
              <a:xfrm>
                <a:off x="10626099" y="2668855"/>
                <a:ext cx="250544" cy="5909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C768C3AC-86B7-03A4-3B40-E652A30305C8}"/>
                  </a:ext>
                </a:extLst>
              </p:cNvPr>
              <p:cNvCxnSpPr>
                <a:stCxn id="81" idx="6"/>
                <a:endCxn id="97" idx="1"/>
              </p:cNvCxnSpPr>
              <p:nvPr/>
            </p:nvCxnSpPr>
            <p:spPr>
              <a:xfrm>
                <a:off x="10626099" y="2668855"/>
                <a:ext cx="265970" cy="1354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0847A151-7A6B-9FE7-D448-594EC88AD83C}"/>
                  </a:ext>
                </a:extLst>
              </p:cNvPr>
              <p:cNvCxnSpPr>
                <a:stCxn id="81" idx="6"/>
                <a:endCxn id="99" idx="1"/>
              </p:cNvCxnSpPr>
              <p:nvPr/>
            </p:nvCxnSpPr>
            <p:spPr>
              <a:xfrm>
                <a:off x="10626099" y="2668855"/>
                <a:ext cx="224603" cy="2102884"/>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226" name="Straight Connector 225">
            <a:extLst>
              <a:ext uri="{FF2B5EF4-FFF2-40B4-BE49-F238E27FC236}">
                <a16:creationId xmlns:a16="http://schemas.microsoft.com/office/drawing/2014/main" id="{FB2C1B16-80D5-761F-2E40-17E2A7FE3E58}"/>
              </a:ext>
            </a:extLst>
          </p:cNvPr>
          <p:cNvCxnSpPr>
            <a:cxnSpLocks/>
          </p:cNvCxnSpPr>
          <p:nvPr/>
        </p:nvCxnSpPr>
        <p:spPr>
          <a:xfrm>
            <a:off x="9410894" y="1164086"/>
            <a:ext cx="0" cy="4593358"/>
          </a:xfrm>
          <a:prstGeom prst="line">
            <a:avLst/>
          </a:prstGeom>
          <a:ln w="76200">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29" name="Straight Arrow Connector 228">
            <a:extLst>
              <a:ext uri="{FF2B5EF4-FFF2-40B4-BE49-F238E27FC236}">
                <a16:creationId xmlns:a16="http://schemas.microsoft.com/office/drawing/2014/main" id="{56E6251C-2D44-EBD8-E694-018152B99282}"/>
              </a:ext>
            </a:extLst>
          </p:cNvPr>
          <p:cNvCxnSpPr/>
          <p:nvPr/>
        </p:nvCxnSpPr>
        <p:spPr>
          <a:xfrm flipV="1">
            <a:off x="940249" y="5199748"/>
            <a:ext cx="0" cy="765069"/>
          </a:xfrm>
          <a:prstGeom prst="straightConnector1">
            <a:avLst/>
          </a:prstGeom>
          <a:ln w="57150">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a16="http://schemas.microsoft.com/office/drawing/2014/main" id="{DECAC7BD-6C96-842C-EBF4-0A8076D1015E}"/>
              </a:ext>
            </a:extLst>
          </p:cNvPr>
          <p:cNvCxnSpPr/>
          <p:nvPr/>
        </p:nvCxnSpPr>
        <p:spPr>
          <a:xfrm flipV="1">
            <a:off x="2198819" y="5157293"/>
            <a:ext cx="0" cy="765069"/>
          </a:xfrm>
          <a:prstGeom prst="straightConnector1">
            <a:avLst/>
          </a:prstGeom>
          <a:ln w="57150">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BBE2951B-B9A9-B3B2-9302-8B140BA49A3B}"/>
              </a:ext>
            </a:extLst>
          </p:cNvPr>
          <p:cNvCxnSpPr/>
          <p:nvPr/>
        </p:nvCxnSpPr>
        <p:spPr>
          <a:xfrm flipV="1">
            <a:off x="3554362" y="5157293"/>
            <a:ext cx="0" cy="765069"/>
          </a:xfrm>
          <a:prstGeom prst="straightConnector1">
            <a:avLst/>
          </a:prstGeom>
          <a:ln w="57150">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061C6BBA-08C8-B9AF-2280-062EE1A5D923}"/>
              </a:ext>
            </a:extLst>
          </p:cNvPr>
          <p:cNvCxnSpPr/>
          <p:nvPr/>
        </p:nvCxnSpPr>
        <p:spPr>
          <a:xfrm flipV="1">
            <a:off x="4912252" y="5111514"/>
            <a:ext cx="0" cy="765069"/>
          </a:xfrm>
          <a:prstGeom prst="straightConnector1">
            <a:avLst/>
          </a:prstGeom>
          <a:ln w="57150">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B556CBF6-35E4-B4AE-281A-3919F49E36AA}"/>
              </a:ext>
            </a:extLst>
          </p:cNvPr>
          <p:cNvCxnSpPr/>
          <p:nvPr/>
        </p:nvCxnSpPr>
        <p:spPr>
          <a:xfrm flipV="1">
            <a:off x="6255559" y="5099755"/>
            <a:ext cx="0" cy="765069"/>
          </a:xfrm>
          <a:prstGeom prst="straightConnector1">
            <a:avLst/>
          </a:prstGeom>
          <a:ln w="57150">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E03933C9-9A98-FBC8-4427-373F4DDC4F38}"/>
              </a:ext>
            </a:extLst>
          </p:cNvPr>
          <p:cNvCxnSpPr/>
          <p:nvPr/>
        </p:nvCxnSpPr>
        <p:spPr>
          <a:xfrm flipV="1">
            <a:off x="9225751" y="5633633"/>
            <a:ext cx="0" cy="765069"/>
          </a:xfrm>
          <a:prstGeom prst="straightConnector1">
            <a:avLst/>
          </a:prstGeom>
          <a:ln w="57150">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A1331FC3-5D45-DE53-ED86-19BFC1210592}"/>
              </a:ext>
            </a:extLst>
          </p:cNvPr>
          <p:cNvCxnSpPr/>
          <p:nvPr/>
        </p:nvCxnSpPr>
        <p:spPr>
          <a:xfrm flipV="1">
            <a:off x="11294107" y="5031833"/>
            <a:ext cx="0" cy="765069"/>
          </a:xfrm>
          <a:prstGeom prst="straightConnector1">
            <a:avLst/>
          </a:prstGeom>
          <a:ln w="5715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61907FE1-C6DD-4C75-FD0A-CAA3EE567221}"/>
              </a:ext>
            </a:extLst>
          </p:cNvPr>
          <p:cNvGrpSpPr/>
          <p:nvPr/>
        </p:nvGrpSpPr>
        <p:grpSpPr>
          <a:xfrm>
            <a:off x="8462758" y="1305183"/>
            <a:ext cx="786840" cy="4515263"/>
            <a:chOff x="9567738" y="1020872"/>
            <a:chExt cx="1438692" cy="4515262"/>
          </a:xfrm>
        </p:grpSpPr>
        <p:sp>
          <p:nvSpPr>
            <p:cNvPr id="223" name="Oval 222">
              <a:extLst>
                <a:ext uri="{FF2B5EF4-FFF2-40B4-BE49-F238E27FC236}">
                  <a16:creationId xmlns:a16="http://schemas.microsoft.com/office/drawing/2014/main" id="{C432B2E7-5F25-B52E-F1E4-A0865AF51B7B}"/>
                </a:ext>
              </a:extLst>
            </p:cNvPr>
            <p:cNvSpPr/>
            <p:nvPr/>
          </p:nvSpPr>
          <p:spPr>
            <a:xfrm>
              <a:off x="9595661" y="527308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7" name="Group 226">
              <a:extLst>
                <a:ext uri="{FF2B5EF4-FFF2-40B4-BE49-F238E27FC236}">
                  <a16:creationId xmlns:a16="http://schemas.microsoft.com/office/drawing/2014/main" id="{F6461D39-536E-A168-3517-BF7502F14C98}"/>
                </a:ext>
              </a:extLst>
            </p:cNvPr>
            <p:cNvGrpSpPr/>
            <p:nvPr/>
          </p:nvGrpSpPr>
          <p:grpSpPr>
            <a:xfrm>
              <a:off x="9567738" y="1020872"/>
              <a:ext cx="1438692" cy="4383739"/>
              <a:chOff x="9683198" y="1152395"/>
              <a:chExt cx="1438692" cy="4383739"/>
            </a:xfrm>
          </p:grpSpPr>
          <p:sp>
            <p:nvSpPr>
              <p:cNvPr id="228" name="Oval 227">
                <a:extLst>
                  <a:ext uri="{FF2B5EF4-FFF2-40B4-BE49-F238E27FC236}">
                    <a16:creationId xmlns:a16="http://schemas.microsoft.com/office/drawing/2014/main" id="{E688A54D-F0BB-F8CA-2122-EF46AD2CF7CF}"/>
                  </a:ext>
                </a:extLst>
              </p:cNvPr>
              <p:cNvSpPr/>
              <p:nvPr/>
            </p:nvSpPr>
            <p:spPr>
              <a:xfrm>
                <a:off x="9693347" y="115239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248AD126-FAF3-15F9-1493-DD24CDC29874}"/>
                  </a:ext>
                </a:extLst>
              </p:cNvPr>
              <p:cNvSpPr/>
              <p:nvPr/>
            </p:nvSpPr>
            <p:spPr>
              <a:xfrm>
                <a:off x="9711121" y="167013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C885469C-8782-2539-EC97-1A29FC7D2963}"/>
                  </a:ext>
                </a:extLst>
              </p:cNvPr>
              <p:cNvSpPr/>
              <p:nvPr/>
            </p:nvSpPr>
            <p:spPr>
              <a:xfrm>
                <a:off x="9711121" y="224505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4DBAFB36-3D43-6BBD-8973-092994AEE379}"/>
                  </a:ext>
                </a:extLst>
              </p:cNvPr>
              <p:cNvSpPr/>
              <p:nvPr/>
            </p:nvSpPr>
            <p:spPr>
              <a:xfrm>
                <a:off x="9695724" y="275931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7F1DB89-A643-9DB6-1D71-4D0E252F7B76}"/>
                  </a:ext>
                </a:extLst>
              </p:cNvPr>
              <p:cNvSpPr/>
              <p:nvPr/>
            </p:nvSpPr>
            <p:spPr>
              <a:xfrm>
                <a:off x="9695724" y="333423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06529E00-7934-A601-ED05-D2FDD35B2B14}"/>
                  </a:ext>
                </a:extLst>
              </p:cNvPr>
              <p:cNvSpPr/>
              <p:nvPr/>
            </p:nvSpPr>
            <p:spPr>
              <a:xfrm>
                <a:off x="9683198" y="38618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F6302F20-CE8F-1638-CC40-FA82A15BD922}"/>
                  </a:ext>
                </a:extLst>
              </p:cNvPr>
              <p:cNvSpPr/>
              <p:nvPr/>
            </p:nvSpPr>
            <p:spPr>
              <a:xfrm>
                <a:off x="9683198" y="4317771"/>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D4757B32-017C-B994-B661-C3619C3BD64F}"/>
                  </a:ext>
                </a:extLst>
              </p:cNvPr>
              <p:cNvSpPr/>
              <p:nvPr/>
            </p:nvSpPr>
            <p:spPr>
              <a:xfrm>
                <a:off x="9711121" y="484072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F323BEC8-4BEB-9AC9-449C-6A6A38F38E71}"/>
                  </a:ext>
                </a:extLst>
              </p:cNvPr>
              <p:cNvSpPr/>
              <p:nvPr/>
            </p:nvSpPr>
            <p:spPr>
              <a:xfrm>
                <a:off x="10349563" y="141711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A70F34A0-1561-F383-244A-CAD3EB2888D3}"/>
                  </a:ext>
                </a:extLst>
              </p:cNvPr>
              <p:cNvSpPr/>
              <p:nvPr/>
            </p:nvSpPr>
            <p:spPr>
              <a:xfrm>
                <a:off x="10362722" y="198201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22146FBA-7952-5699-5963-6B30EED789C2}"/>
                  </a:ext>
                </a:extLst>
              </p:cNvPr>
              <p:cNvSpPr/>
              <p:nvPr/>
            </p:nvSpPr>
            <p:spPr>
              <a:xfrm>
                <a:off x="10356847" y="253733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96A09806-F3F7-8673-2B72-45C2872C2AAA}"/>
                  </a:ext>
                </a:extLst>
              </p:cNvPr>
              <p:cNvSpPr/>
              <p:nvPr/>
            </p:nvSpPr>
            <p:spPr>
              <a:xfrm>
                <a:off x="10402544" y="316188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7F3233C3-7AC0-0CA8-24D3-F45DB1B866B2}"/>
                  </a:ext>
                </a:extLst>
              </p:cNvPr>
              <p:cNvSpPr/>
              <p:nvPr/>
            </p:nvSpPr>
            <p:spPr>
              <a:xfrm>
                <a:off x="10402544" y="379695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A04AB26F-970F-63D3-12A9-2DB954C42768}"/>
                  </a:ext>
                </a:extLst>
              </p:cNvPr>
              <p:cNvSpPr/>
              <p:nvPr/>
            </p:nvSpPr>
            <p:spPr>
              <a:xfrm>
                <a:off x="10384770" y="438259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85C12E6B-1C98-2948-3380-F4DD8B88CD87}"/>
                  </a:ext>
                </a:extLst>
              </p:cNvPr>
              <p:cNvSpPr/>
              <p:nvPr/>
            </p:nvSpPr>
            <p:spPr>
              <a:xfrm>
                <a:off x="10402544" y="501766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3C8CA306-8FC8-69C4-85D7-B53385F5B997}"/>
                  </a:ext>
                </a:extLst>
              </p:cNvPr>
              <p:cNvSpPr/>
              <p:nvPr/>
            </p:nvSpPr>
            <p:spPr>
              <a:xfrm>
                <a:off x="10763495" y="1850490"/>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B863CC27-159E-07F7-7220-C92BEE990BEF}"/>
                  </a:ext>
                </a:extLst>
              </p:cNvPr>
              <p:cNvSpPr/>
              <p:nvPr/>
            </p:nvSpPr>
            <p:spPr>
              <a:xfrm>
                <a:off x="10767902" y="244630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D76800EA-6B79-45D9-74D1-D0A3A38DB6FC}"/>
                  </a:ext>
                </a:extLst>
              </p:cNvPr>
              <p:cNvSpPr/>
              <p:nvPr/>
            </p:nvSpPr>
            <p:spPr>
              <a:xfrm>
                <a:off x="10837212" y="32212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193302F1-F54A-D0AE-81B6-812E8E2C8130}"/>
                  </a:ext>
                </a:extLst>
              </p:cNvPr>
              <p:cNvSpPr/>
              <p:nvPr/>
            </p:nvSpPr>
            <p:spPr>
              <a:xfrm>
                <a:off x="10852638" y="398465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09F5B3BC-34FD-5215-F8CF-C4A741D6DF92}"/>
                  </a:ext>
                </a:extLst>
              </p:cNvPr>
              <p:cNvSpPr/>
              <p:nvPr/>
            </p:nvSpPr>
            <p:spPr>
              <a:xfrm>
                <a:off x="10811271" y="473321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5" name="Straight Connector 254">
                <a:extLst>
                  <a:ext uri="{FF2B5EF4-FFF2-40B4-BE49-F238E27FC236}">
                    <a16:creationId xmlns:a16="http://schemas.microsoft.com/office/drawing/2014/main" id="{A0E9CC40-D514-233B-2158-F650EEF9A860}"/>
                  </a:ext>
                </a:extLst>
              </p:cNvPr>
              <p:cNvCxnSpPr>
                <a:cxnSpLocks/>
                <a:endCxn id="243" idx="1"/>
              </p:cNvCxnSpPr>
              <p:nvPr/>
            </p:nvCxnSpPr>
            <p:spPr>
              <a:xfrm>
                <a:off x="9962599" y="1303994"/>
                <a:ext cx="426395" cy="1516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D5AF12A3-5A1D-D3E2-C17B-3A1F16A1B6DD}"/>
                  </a:ext>
                </a:extLst>
              </p:cNvPr>
              <p:cNvCxnSpPr>
                <a:stCxn id="228" idx="6"/>
                <a:endCxn id="244" idx="1"/>
              </p:cNvCxnSpPr>
              <p:nvPr/>
            </p:nvCxnSpPr>
            <p:spPr>
              <a:xfrm>
                <a:off x="9962599" y="1283918"/>
                <a:ext cx="439554" cy="7366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5E93C05E-D267-B1D4-20F2-ED198A3FD4A1}"/>
                  </a:ext>
                </a:extLst>
              </p:cNvPr>
              <p:cNvCxnSpPr>
                <a:stCxn id="228" idx="6"/>
                <a:endCxn id="245" idx="1"/>
              </p:cNvCxnSpPr>
              <p:nvPr/>
            </p:nvCxnSpPr>
            <p:spPr>
              <a:xfrm>
                <a:off x="9962599" y="1283918"/>
                <a:ext cx="528874" cy="125341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B9BA3E36-9FB2-EF17-2D2F-974B789109E4}"/>
                  </a:ext>
                </a:extLst>
              </p:cNvPr>
              <p:cNvCxnSpPr>
                <a:stCxn id="228" idx="6"/>
                <a:endCxn id="246" idx="1"/>
              </p:cNvCxnSpPr>
              <p:nvPr/>
            </p:nvCxnSpPr>
            <p:spPr>
              <a:xfrm>
                <a:off x="9962599" y="1283918"/>
                <a:ext cx="479376" cy="19164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C278B56-4A0F-743C-81E4-34910A417A33}"/>
                  </a:ext>
                </a:extLst>
              </p:cNvPr>
              <p:cNvCxnSpPr>
                <a:stCxn id="228" idx="6"/>
                <a:endCxn id="247" idx="1"/>
              </p:cNvCxnSpPr>
              <p:nvPr/>
            </p:nvCxnSpPr>
            <p:spPr>
              <a:xfrm>
                <a:off x="9962599" y="1283918"/>
                <a:ext cx="479376" cy="2551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5A177FC6-ADC9-6BA8-415E-5D934F9AC491}"/>
                  </a:ext>
                </a:extLst>
              </p:cNvPr>
              <p:cNvCxnSpPr>
                <a:stCxn id="228" idx="6"/>
                <a:endCxn id="248" idx="1"/>
              </p:cNvCxnSpPr>
              <p:nvPr/>
            </p:nvCxnSpPr>
            <p:spPr>
              <a:xfrm>
                <a:off x="9962599" y="1283918"/>
                <a:ext cx="461602" cy="313719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8E4EEBDE-72EE-FAA5-2F51-628C293A3799}"/>
                  </a:ext>
                </a:extLst>
              </p:cNvPr>
              <p:cNvCxnSpPr>
                <a:stCxn id="228" idx="6"/>
                <a:endCxn id="249" idx="1"/>
              </p:cNvCxnSpPr>
              <p:nvPr/>
            </p:nvCxnSpPr>
            <p:spPr>
              <a:xfrm>
                <a:off x="9962599" y="1283918"/>
                <a:ext cx="479376" cy="37722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9EC68538-6068-0DDA-EB6A-201B62C036B1}"/>
                  </a:ext>
                </a:extLst>
              </p:cNvPr>
              <p:cNvCxnSpPr>
                <a:stCxn id="243" idx="5"/>
                <a:endCxn id="250" idx="1"/>
              </p:cNvCxnSpPr>
              <p:nvPr/>
            </p:nvCxnSpPr>
            <p:spPr>
              <a:xfrm>
                <a:off x="10579384" y="1641642"/>
                <a:ext cx="223542" cy="2473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87F2D6D5-710A-7721-D4F4-764BBEAE8670}"/>
                  </a:ext>
                </a:extLst>
              </p:cNvPr>
              <p:cNvCxnSpPr>
                <a:stCxn id="243" idx="5"/>
                <a:endCxn id="251" idx="0"/>
              </p:cNvCxnSpPr>
              <p:nvPr/>
            </p:nvCxnSpPr>
            <p:spPr>
              <a:xfrm>
                <a:off x="10579384" y="1641642"/>
                <a:ext cx="323144" cy="804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2FE8B0ED-55AC-5AB3-1B1E-43D39237109A}"/>
                  </a:ext>
                </a:extLst>
              </p:cNvPr>
              <p:cNvCxnSpPr>
                <a:cxnSpLocks/>
                <a:stCxn id="243" idx="5"/>
                <a:endCxn id="252" idx="1"/>
              </p:cNvCxnSpPr>
              <p:nvPr/>
            </p:nvCxnSpPr>
            <p:spPr>
              <a:xfrm>
                <a:off x="10579384" y="1641642"/>
                <a:ext cx="297259" cy="16181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42AD07B3-B0E9-6178-4800-DBF5E587F7F2}"/>
                  </a:ext>
                </a:extLst>
              </p:cNvPr>
              <p:cNvCxnSpPr>
                <a:stCxn id="248" idx="5"/>
                <a:endCxn id="254" idx="1"/>
              </p:cNvCxnSpPr>
              <p:nvPr/>
            </p:nvCxnSpPr>
            <p:spPr>
              <a:xfrm>
                <a:off x="10614591" y="4607118"/>
                <a:ext cx="236111" cy="1646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F3171FBB-1F11-99D6-6ACA-A5A48400E069}"/>
                  </a:ext>
                </a:extLst>
              </p:cNvPr>
              <p:cNvCxnSpPr>
                <a:stCxn id="249" idx="6"/>
                <a:endCxn id="254" idx="2"/>
              </p:cNvCxnSpPr>
              <p:nvPr/>
            </p:nvCxnSpPr>
            <p:spPr>
              <a:xfrm flipV="1">
                <a:off x="10671796" y="4864740"/>
                <a:ext cx="139475" cy="2844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58460489-6DE8-5F64-595E-AC73F9B0BAEC}"/>
                  </a:ext>
                </a:extLst>
              </p:cNvPr>
              <p:cNvCxnSpPr>
                <a:stCxn id="248" idx="6"/>
                <a:endCxn id="253" idx="3"/>
              </p:cNvCxnSpPr>
              <p:nvPr/>
            </p:nvCxnSpPr>
            <p:spPr>
              <a:xfrm flipV="1">
                <a:off x="10654022" y="4209176"/>
                <a:ext cx="238047" cy="30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263CBBA2-84EB-BB8C-7333-399549FB1FDD}"/>
                  </a:ext>
                </a:extLst>
              </p:cNvPr>
              <p:cNvCxnSpPr>
                <a:stCxn id="249" idx="7"/>
                <a:endCxn id="253" idx="3"/>
              </p:cNvCxnSpPr>
              <p:nvPr/>
            </p:nvCxnSpPr>
            <p:spPr>
              <a:xfrm flipV="1">
                <a:off x="10632365" y="4209176"/>
                <a:ext cx="259704" cy="8470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278164A1-A70B-4ECC-9841-C44C060F8076}"/>
                  </a:ext>
                </a:extLst>
              </p:cNvPr>
              <p:cNvCxnSpPr>
                <a:stCxn id="253" idx="3"/>
                <a:endCxn id="247" idx="5"/>
              </p:cNvCxnSpPr>
              <p:nvPr/>
            </p:nvCxnSpPr>
            <p:spPr>
              <a:xfrm flipH="1" flipV="1">
                <a:off x="10632365" y="4021480"/>
                <a:ext cx="259704" cy="1876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2BF57197-9AFE-B212-3A3A-50CB9F169D02}"/>
                  </a:ext>
                </a:extLst>
              </p:cNvPr>
              <p:cNvCxnSpPr>
                <a:stCxn id="248" idx="6"/>
                <a:endCxn id="252" idx="3"/>
              </p:cNvCxnSpPr>
              <p:nvPr/>
            </p:nvCxnSpPr>
            <p:spPr>
              <a:xfrm flipV="1">
                <a:off x="10654022" y="3445760"/>
                <a:ext cx="222621" cy="1068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1" name="Straight Connector 270">
                <a:extLst>
                  <a:ext uri="{FF2B5EF4-FFF2-40B4-BE49-F238E27FC236}">
                    <a16:creationId xmlns:a16="http://schemas.microsoft.com/office/drawing/2014/main" id="{7668F4C5-AF6D-97BC-E999-223FD042DFEF}"/>
                  </a:ext>
                </a:extLst>
              </p:cNvPr>
              <p:cNvCxnSpPr>
                <a:stCxn id="247" idx="6"/>
                <a:endCxn id="252" idx="3"/>
              </p:cNvCxnSpPr>
              <p:nvPr/>
            </p:nvCxnSpPr>
            <p:spPr>
              <a:xfrm flipV="1">
                <a:off x="10671796" y="3445760"/>
                <a:ext cx="204847" cy="4827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E8A72CAB-F851-79C5-F3F7-EE71DE15A835}"/>
                  </a:ext>
                </a:extLst>
              </p:cNvPr>
              <p:cNvCxnSpPr>
                <a:stCxn id="246" idx="6"/>
                <a:endCxn id="251" idx="3"/>
              </p:cNvCxnSpPr>
              <p:nvPr/>
            </p:nvCxnSpPr>
            <p:spPr>
              <a:xfrm flipV="1">
                <a:off x="10671796" y="2670833"/>
                <a:ext cx="135537" cy="6225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633544A5-E329-908F-A42B-5B5FFE5399B2}"/>
                  </a:ext>
                </a:extLst>
              </p:cNvPr>
              <p:cNvCxnSpPr>
                <a:stCxn id="246" idx="6"/>
                <a:endCxn id="252" idx="3"/>
              </p:cNvCxnSpPr>
              <p:nvPr/>
            </p:nvCxnSpPr>
            <p:spPr>
              <a:xfrm>
                <a:off x="10671796" y="3293410"/>
                <a:ext cx="204847" cy="152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4A3B8EA4-8238-73FA-1346-02C7A23F111E}"/>
                  </a:ext>
                </a:extLst>
              </p:cNvPr>
              <p:cNvCxnSpPr>
                <a:stCxn id="252" idx="3"/>
                <a:endCxn id="249" idx="7"/>
              </p:cNvCxnSpPr>
              <p:nvPr/>
            </p:nvCxnSpPr>
            <p:spPr>
              <a:xfrm flipH="1">
                <a:off x="10632365" y="3445760"/>
                <a:ext cx="244278" cy="1610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44EB66-D20B-5CA7-F5CB-B1FA2820D425}"/>
                  </a:ext>
                </a:extLst>
              </p:cNvPr>
              <p:cNvCxnSpPr>
                <a:stCxn id="249" idx="7"/>
                <a:endCxn id="251" idx="3"/>
              </p:cNvCxnSpPr>
              <p:nvPr/>
            </p:nvCxnSpPr>
            <p:spPr>
              <a:xfrm flipV="1">
                <a:off x="10632365" y="2670833"/>
                <a:ext cx="174968" cy="23853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5F3AEAB0-1231-CA8A-9465-1D70651AEDD5}"/>
                  </a:ext>
                </a:extLst>
              </p:cNvPr>
              <p:cNvCxnSpPr>
                <a:stCxn id="250" idx="2"/>
                <a:endCxn id="249" idx="6"/>
              </p:cNvCxnSpPr>
              <p:nvPr/>
            </p:nvCxnSpPr>
            <p:spPr>
              <a:xfrm flipH="1">
                <a:off x="10671796" y="1982013"/>
                <a:ext cx="91699" cy="3167173"/>
              </a:xfrm>
              <a:prstGeom prst="line">
                <a:avLst/>
              </a:prstGeom>
            </p:spPr>
            <p:style>
              <a:lnRef idx="2">
                <a:schemeClr val="accent1"/>
              </a:lnRef>
              <a:fillRef idx="0">
                <a:schemeClr val="accent1"/>
              </a:fillRef>
              <a:effectRef idx="1">
                <a:schemeClr val="accent1"/>
              </a:effectRef>
              <a:fontRef idx="minor">
                <a:schemeClr val="tx1"/>
              </a:fontRef>
            </p:style>
          </p:cxnSp>
          <p:cxnSp>
            <p:nvCxnSpPr>
              <p:cNvPr id="277" name="Straight Connector 276">
                <a:extLst>
                  <a:ext uri="{FF2B5EF4-FFF2-40B4-BE49-F238E27FC236}">
                    <a16:creationId xmlns:a16="http://schemas.microsoft.com/office/drawing/2014/main" id="{480AA41F-586D-BD02-B81B-FAE4E66B5D90}"/>
                  </a:ext>
                </a:extLst>
              </p:cNvPr>
              <p:cNvCxnSpPr>
                <a:stCxn id="243" idx="5"/>
              </p:cNvCxnSpPr>
              <p:nvPr/>
            </p:nvCxnSpPr>
            <p:spPr>
              <a:xfrm>
                <a:off x="10579384" y="1641642"/>
                <a:ext cx="114331" cy="34145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D1808FAE-757F-6D2A-A424-5D7A3479F307}"/>
                  </a:ext>
                </a:extLst>
              </p:cNvPr>
              <p:cNvCxnSpPr>
                <a:stCxn id="243" idx="4"/>
                <a:endCxn id="252" idx="1"/>
              </p:cNvCxnSpPr>
              <p:nvPr/>
            </p:nvCxnSpPr>
            <p:spPr>
              <a:xfrm>
                <a:off x="10484189" y="1680164"/>
                <a:ext cx="392454" cy="157959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55ECDA31-238F-8614-3769-96F2700D21B6}"/>
                  </a:ext>
                </a:extLst>
              </p:cNvPr>
              <p:cNvCxnSpPr>
                <a:stCxn id="236" idx="6"/>
                <a:endCxn id="244" idx="2"/>
              </p:cNvCxnSpPr>
              <p:nvPr/>
            </p:nvCxnSpPr>
            <p:spPr>
              <a:xfrm>
                <a:off x="9980373" y="1801660"/>
                <a:ext cx="382349" cy="311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C705A6C3-6615-D280-61F5-72B499053270}"/>
                  </a:ext>
                </a:extLst>
              </p:cNvPr>
              <p:cNvCxnSpPr>
                <a:stCxn id="236" idx="6"/>
                <a:endCxn id="245" idx="1"/>
              </p:cNvCxnSpPr>
              <p:nvPr/>
            </p:nvCxnSpPr>
            <p:spPr>
              <a:xfrm>
                <a:off x="9980373" y="1801660"/>
                <a:ext cx="415905" cy="774194"/>
              </a:xfrm>
              <a:prstGeom prst="line">
                <a:avLst/>
              </a:prstGeom>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500B4DA6-52FC-44FF-2510-2CEEF8BD2E69}"/>
                  </a:ext>
                </a:extLst>
              </p:cNvPr>
              <p:cNvCxnSpPr>
                <a:stCxn id="236" idx="6"/>
                <a:endCxn id="246" idx="1"/>
              </p:cNvCxnSpPr>
              <p:nvPr/>
            </p:nvCxnSpPr>
            <p:spPr>
              <a:xfrm>
                <a:off x="9980373" y="1801660"/>
                <a:ext cx="461602" cy="1398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54354A8C-F162-CCD7-FD0A-B3D28AC568C8}"/>
                  </a:ext>
                </a:extLst>
              </p:cNvPr>
              <p:cNvCxnSpPr>
                <a:stCxn id="236" idx="6"/>
                <a:endCxn id="247" idx="1"/>
              </p:cNvCxnSpPr>
              <p:nvPr/>
            </p:nvCxnSpPr>
            <p:spPr>
              <a:xfrm>
                <a:off x="9980373" y="1801660"/>
                <a:ext cx="461602" cy="2033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6471BFFF-5542-3909-0046-7699B90444B6}"/>
                  </a:ext>
                </a:extLst>
              </p:cNvPr>
              <p:cNvCxnSpPr>
                <a:cxnSpLocks/>
                <a:stCxn id="236" idx="5"/>
                <a:endCxn id="248" idx="0"/>
              </p:cNvCxnSpPr>
              <p:nvPr/>
            </p:nvCxnSpPr>
            <p:spPr>
              <a:xfrm>
                <a:off x="9940942" y="1894661"/>
                <a:ext cx="578454" cy="24879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2F19FDED-AEA2-7C7A-BDA3-2FEEC6E16383}"/>
                  </a:ext>
                </a:extLst>
              </p:cNvPr>
              <p:cNvCxnSpPr>
                <a:stCxn id="236" idx="4"/>
                <a:endCxn id="249" idx="0"/>
              </p:cNvCxnSpPr>
              <p:nvPr/>
            </p:nvCxnSpPr>
            <p:spPr>
              <a:xfrm>
                <a:off x="9845747" y="1933183"/>
                <a:ext cx="691423" cy="3084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1843BE30-108F-FB4F-9551-E775E954200A}"/>
                  </a:ext>
                </a:extLst>
              </p:cNvPr>
              <p:cNvCxnSpPr>
                <a:stCxn id="237" idx="5"/>
                <a:endCxn id="249" idx="1"/>
              </p:cNvCxnSpPr>
              <p:nvPr/>
            </p:nvCxnSpPr>
            <p:spPr>
              <a:xfrm>
                <a:off x="9940942" y="2469583"/>
                <a:ext cx="501033" cy="25866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5F8F87AC-E5B9-6278-B4C9-04D0F7E56AA8}"/>
                  </a:ext>
                </a:extLst>
              </p:cNvPr>
              <p:cNvCxnSpPr>
                <a:stCxn id="223" idx="6"/>
                <a:endCxn id="249" idx="2"/>
              </p:cNvCxnSpPr>
              <p:nvPr/>
            </p:nvCxnSpPr>
            <p:spPr>
              <a:xfrm flipV="1">
                <a:off x="9980373" y="5149186"/>
                <a:ext cx="422171" cy="386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D4981367-9609-E158-0CA9-6CFCDF89C821}"/>
                  </a:ext>
                </a:extLst>
              </p:cNvPr>
              <p:cNvCxnSpPr>
                <a:cxnSpLocks/>
                <a:endCxn id="248" idx="3"/>
              </p:cNvCxnSpPr>
              <p:nvPr/>
            </p:nvCxnSpPr>
            <p:spPr>
              <a:xfrm flipV="1">
                <a:off x="9943563" y="4607118"/>
                <a:ext cx="480638" cy="8355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11C292B2-6A02-C942-A7D4-01180A13307B}"/>
                  </a:ext>
                </a:extLst>
              </p:cNvPr>
              <p:cNvCxnSpPr>
                <a:stCxn id="223" idx="6"/>
                <a:endCxn id="247" idx="3"/>
              </p:cNvCxnSpPr>
              <p:nvPr/>
            </p:nvCxnSpPr>
            <p:spPr>
              <a:xfrm flipV="1">
                <a:off x="9980373" y="4021480"/>
                <a:ext cx="461602" cy="1514654"/>
              </a:xfrm>
              <a:prstGeom prst="line">
                <a:avLst/>
              </a:prstGeom>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476BB68E-E679-14A5-B6D7-38602B596FB3}"/>
                  </a:ext>
                </a:extLst>
              </p:cNvPr>
              <p:cNvCxnSpPr>
                <a:stCxn id="223" idx="7"/>
                <a:endCxn id="246" idx="2"/>
              </p:cNvCxnSpPr>
              <p:nvPr/>
            </p:nvCxnSpPr>
            <p:spPr>
              <a:xfrm flipV="1">
                <a:off x="9940942" y="3293410"/>
                <a:ext cx="461602" cy="21497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1CF9BDF7-799B-5AFF-A835-E2442E5D7722}"/>
                  </a:ext>
                </a:extLst>
              </p:cNvPr>
              <p:cNvCxnSpPr>
                <a:stCxn id="223" idx="7"/>
                <a:endCxn id="245" idx="2"/>
              </p:cNvCxnSpPr>
              <p:nvPr/>
            </p:nvCxnSpPr>
            <p:spPr>
              <a:xfrm flipV="1">
                <a:off x="9940942" y="2668855"/>
                <a:ext cx="415905" cy="2774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351BB559-3B80-0A30-C672-AC1C4716D0FC}"/>
                  </a:ext>
                </a:extLst>
              </p:cNvPr>
              <p:cNvCxnSpPr>
                <a:stCxn id="223" idx="7"/>
                <a:endCxn id="244" idx="2"/>
              </p:cNvCxnSpPr>
              <p:nvPr/>
            </p:nvCxnSpPr>
            <p:spPr>
              <a:xfrm flipV="1">
                <a:off x="9940942" y="2113536"/>
                <a:ext cx="421780" cy="332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0A664A13-3E7B-D52D-5A41-A81A4FBAA49A}"/>
                  </a:ext>
                </a:extLst>
              </p:cNvPr>
              <p:cNvCxnSpPr>
                <a:stCxn id="223" idx="7"/>
                <a:endCxn id="243" idx="2"/>
              </p:cNvCxnSpPr>
              <p:nvPr/>
            </p:nvCxnSpPr>
            <p:spPr>
              <a:xfrm flipV="1">
                <a:off x="9940942" y="1548641"/>
                <a:ext cx="408621" cy="3894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6B35D53C-CD90-98C1-E8F6-D9A036CEC395}"/>
                  </a:ext>
                </a:extLst>
              </p:cNvPr>
              <p:cNvCxnSpPr>
                <a:stCxn id="242" idx="6"/>
                <a:endCxn id="249" idx="2"/>
              </p:cNvCxnSpPr>
              <p:nvPr/>
            </p:nvCxnSpPr>
            <p:spPr>
              <a:xfrm>
                <a:off x="9980373" y="4972248"/>
                <a:ext cx="422171" cy="1769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DEB6A9C-0531-838D-0E9B-E9A8856ECF08}"/>
                  </a:ext>
                </a:extLst>
              </p:cNvPr>
              <p:cNvCxnSpPr>
                <a:stCxn id="241" idx="6"/>
                <a:endCxn id="249" idx="2"/>
              </p:cNvCxnSpPr>
              <p:nvPr/>
            </p:nvCxnSpPr>
            <p:spPr>
              <a:xfrm>
                <a:off x="9952450" y="4449294"/>
                <a:ext cx="450094" cy="6998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24A4B8B4-E8A2-D5E5-A8CA-81690780763F}"/>
                  </a:ext>
                </a:extLst>
              </p:cNvPr>
              <p:cNvCxnSpPr>
                <a:stCxn id="242" idx="6"/>
                <a:endCxn id="248" idx="2"/>
              </p:cNvCxnSpPr>
              <p:nvPr/>
            </p:nvCxnSpPr>
            <p:spPr>
              <a:xfrm flipV="1">
                <a:off x="9980373" y="4514117"/>
                <a:ext cx="404397" cy="458131"/>
              </a:xfrm>
              <a:prstGeom prst="line">
                <a:avLst/>
              </a:prstGeom>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BE696446-BEB8-FAF2-B13F-4BA21DDEAE7B}"/>
                  </a:ext>
                </a:extLst>
              </p:cNvPr>
              <p:cNvCxnSpPr>
                <a:stCxn id="242" idx="6"/>
                <a:endCxn id="247" idx="2"/>
              </p:cNvCxnSpPr>
              <p:nvPr/>
            </p:nvCxnSpPr>
            <p:spPr>
              <a:xfrm flipV="1">
                <a:off x="9980373" y="3928479"/>
                <a:ext cx="422171" cy="104376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D697052D-6778-1CB0-9B46-7E43CF1E55FB}"/>
                  </a:ext>
                </a:extLst>
              </p:cNvPr>
              <p:cNvCxnSpPr>
                <a:stCxn id="241" idx="6"/>
                <a:endCxn id="247" idx="2"/>
              </p:cNvCxnSpPr>
              <p:nvPr/>
            </p:nvCxnSpPr>
            <p:spPr>
              <a:xfrm flipV="1">
                <a:off x="9952450" y="3928479"/>
                <a:ext cx="450094" cy="520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D7C7D81B-97E0-25DC-FC91-74C05054335C}"/>
                  </a:ext>
                </a:extLst>
              </p:cNvPr>
              <p:cNvCxnSpPr>
                <a:stCxn id="240" idx="6"/>
                <a:endCxn id="248" idx="2"/>
              </p:cNvCxnSpPr>
              <p:nvPr/>
            </p:nvCxnSpPr>
            <p:spPr>
              <a:xfrm>
                <a:off x="9952450" y="3993359"/>
                <a:ext cx="432320" cy="520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8B248124-6845-3033-21B8-CC6381129E1A}"/>
                  </a:ext>
                </a:extLst>
              </p:cNvPr>
              <p:cNvCxnSpPr>
                <a:stCxn id="240" idx="6"/>
                <a:endCxn id="247" idx="2"/>
              </p:cNvCxnSpPr>
              <p:nvPr/>
            </p:nvCxnSpPr>
            <p:spPr>
              <a:xfrm flipV="1">
                <a:off x="9952450" y="3928479"/>
                <a:ext cx="450094" cy="64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F7EA5603-3CC7-5E60-32CD-EC5219F9865C}"/>
                  </a:ext>
                </a:extLst>
              </p:cNvPr>
              <p:cNvCxnSpPr>
                <a:stCxn id="240" idx="6"/>
                <a:endCxn id="249" idx="1"/>
              </p:cNvCxnSpPr>
              <p:nvPr/>
            </p:nvCxnSpPr>
            <p:spPr>
              <a:xfrm>
                <a:off x="9952450" y="3993359"/>
                <a:ext cx="489525" cy="10628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0B3F950E-5E5F-9A20-2C03-0D203851FD35}"/>
                  </a:ext>
                </a:extLst>
              </p:cNvPr>
              <p:cNvCxnSpPr>
                <a:cxnSpLocks/>
                <a:stCxn id="240" idx="6"/>
                <a:endCxn id="246" idx="4"/>
              </p:cNvCxnSpPr>
              <p:nvPr/>
            </p:nvCxnSpPr>
            <p:spPr>
              <a:xfrm flipV="1">
                <a:off x="9952450" y="3424933"/>
                <a:ext cx="584720" cy="5684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699180DC-94AB-448F-BCF5-1B0046A2A6B7}"/>
                  </a:ext>
                </a:extLst>
              </p:cNvPr>
              <p:cNvCxnSpPr>
                <a:stCxn id="240" idx="6"/>
                <a:endCxn id="245" idx="4"/>
              </p:cNvCxnSpPr>
              <p:nvPr/>
            </p:nvCxnSpPr>
            <p:spPr>
              <a:xfrm flipV="1">
                <a:off x="9952450" y="2800378"/>
                <a:ext cx="539023" cy="119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A13A572B-92E3-393B-0732-2EFD0EE40F7B}"/>
                  </a:ext>
                </a:extLst>
              </p:cNvPr>
              <p:cNvCxnSpPr>
                <a:stCxn id="240" idx="6"/>
                <a:endCxn id="244" idx="3"/>
              </p:cNvCxnSpPr>
              <p:nvPr/>
            </p:nvCxnSpPr>
            <p:spPr>
              <a:xfrm flipV="1">
                <a:off x="9952450" y="2206537"/>
                <a:ext cx="449703" cy="1786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20E3AC3B-2E57-3FAB-4F2C-AED7D3620CF7}"/>
                  </a:ext>
                </a:extLst>
              </p:cNvPr>
              <p:cNvCxnSpPr>
                <a:stCxn id="240" idx="6"/>
                <a:endCxn id="243" idx="4"/>
              </p:cNvCxnSpPr>
              <p:nvPr/>
            </p:nvCxnSpPr>
            <p:spPr>
              <a:xfrm flipV="1">
                <a:off x="9952450" y="1641642"/>
                <a:ext cx="436544" cy="2351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10D5F3A2-E513-E163-660C-D5AF8391E78E}"/>
                  </a:ext>
                </a:extLst>
              </p:cNvPr>
              <p:cNvCxnSpPr>
                <a:stCxn id="239" idx="6"/>
                <a:endCxn id="248" idx="1"/>
              </p:cNvCxnSpPr>
              <p:nvPr/>
            </p:nvCxnSpPr>
            <p:spPr>
              <a:xfrm>
                <a:off x="9964976" y="3465757"/>
                <a:ext cx="459225" cy="955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620BA717-1610-4B2E-FD47-EA59B050BC14}"/>
                  </a:ext>
                </a:extLst>
              </p:cNvPr>
              <p:cNvCxnSpPr>
                <a:stCxn id="239" idx="6"/>
                <a:endCxn id="245" idx="3"/>
              </p:cNvCxnSpPr>
              <p:nvPr/>
            </p:nvCxnSpPr>
            <p:spPr>
              <a:xfrm flipV="1">
                <a:off x="9964976" y="2761856"/>
                <a:ext cx="431302" cy="703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6EB4D817-3B86-E5A6-4D97-26526961117D}"/>
                  </a:ext>
                </a:extLst>
              </p:cNvPr>
              <p:cNvCxnSpPr>
                <a:stCxn id="239" idx="6"/>
                <a:endCxn id="246" idx="2"/>
              </p:cNvCxnSpPr>
              <p:nvPr/>
            </p:nvCxnSpPr>
            <p:spPr>
              <a:xfrm flipV="1">
                <a:off x="9964976" y="3293410"/>
                <a:ext cx="437568" cy="17234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10C4C4AB-1AA8-13A3-C3FB-9821D71F670B}"/>
                  </a:ext>
                </a:extLst>
              </p:cNvPr>
              <p:cNvCxnSpPr>
                <a:stCxn id="239" idx="6"/>
                <a:endCxn id="247" idx="1"/>
              </p:cNvCxnSpPr>
              <p:nvPr/>
            </p:nvCxnSpPr>
            <p:spPr>
              <a:xfrm>
                <a:off x="9964976" y="3465757"/>
                <a:ext cx="476999" cy="3697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37CAA950-B13D-1A17-3CD5-C9E5BE9CDF25}"/>
                  </a:ext>
                </a:extLst>
              </p:cNvPr>
              <p:cNvCxnSpPr>
                <a:stCxn id="239" idx="6"/>
                <a:endCxn id="249" idx="0"/>
              </p:cNvCxnSpPr>
              <p:nvPr/>
            </p:nvCxnSpPr>
            <p:spPr>
              <a:xfrm>
                <a:off x="9964976" y="3465757"/>
                <a:ext cx="572194" cy="15519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BEC07E76-9E21-4FF1-8EBE-F8E5404A8821}"/>
                  </a:ext>
                </a:extLst>
              </p:cNvPr>
              <p:cNvCxnSpPr>
                <a:stCxn id="238" idx="6"/>
                <a:endCxn id="245" idx="2"/>
              </p:cNvCxnSpPr>
              <p:nvPr/>
            </p:nvCxnSpPr>
            <p:spPr>
              <a:xfrm flipV="1">
                <a:off x="9964976" y="2668855"/>
                <a:ext cx="391871" cy="221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7694BA5E-D424-3D94-9D47-926FD2A1105F}"/>
                  </a:ext>
                </a:extLst>
              </p:cNvPr>
              <p:cNvCxnSpPr>
                <a:stCxn id="238" idx="6"/>
                <a:endCxn id="246" idx="1"/>
              </p:cNvCxnSpPr>
              <p:nvPr/>
            </p:nvCxnSpPr>
            <p:spPr>
              <a:xfrm>
                <a:off x="9964976" y="2890835"/>
                <a:ext cx="476999" cy="309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0C88DE87-A45F-47EC-B1B4-DCA5D208549C}"/>
                  </a:ext>
                </a:extLst>
              </p:cNvPr>
              <p:cNvCxnSpPr>
                <a:stCxn id="238" idx="6"/>
                <a:endCxn id="247" idx="0"/>
              </p:cNvCxnSpPr>
              <p:nvPr/>
            </p:nvCxnSpPr>
            <p:spPr>
              <a:xfrm>
                <a:off x="9964976" y="2890835"/>
                <a:ext cx="572194" cy="9061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CD1C5F75-663D-1F30-F221-BC435C31C243}"/>
                  </a:ext>
                </a:extLst>
              </p:cNvPr>
              <p:cNvCxnSpPr>
                <a:stCxn id="238" idx="6"/>
                <a:endCxn id="244" idx="4"/>
              </p:cNvCxnSpPr>
              <p:nvPr/>
            </p:nvCxnSpPr>
            <p:spPr>
              <a:xfrm flipV="1">
                <a:off x="9964976" y="2245059"/>
                <a:ext cx="532372" cy="645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4" name="Straight Connector 313">
                <a:extLst>
                  <a:ext uri="{FF2B5EF4-FFF2-40B4-BE49-F238E27FC236}">
                    <a16:creationId xmlns:a16="http://schemas.microsoft.com/office/drawing/2014/main" id="{919F46AE-AE6B-4958-7A74-8899A1FCAF17}"/>
                  </a:ext>
                </a:extLst>
              </p:cNvPr>
              <p:cNvCxnSpPr>
                <a:stCxn id="238" idx="6"/>
                <a:endCxn id="243" idx="4"/>
              </p:cNvCxnSpPr>
              <p:nvPr/>
            </p:nvCxnSpPr>
            <p:spPr>
              <a:xfrm flipV="1">
                <a:off x="9964976" y="1680164"/>
                <a:ext cx="519213" cy="1210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F90B820A-8FBD-BBBA-D49C-D4277A7B9F3E}"/>
                  </a:ext>
                </a:extLst>
              </p:cNvPr>
              <p:cNvCxnSpPr>
                <a:stCxn id="238" idx="6"/>
                <a:endCxn id="248" idx="7"/>
              </p:cNvCxnSpPr>
              <p:nvPr/>
            </p:nvCxnSpPr>
            <p:spPr>
              <a:xfrm>
                <a:off x="9964976" y="2890835"/>
                <a:ext cx="649615" cy="1530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 name="Straight Connector 315">
                <a:extLst>
                  <a:ext uri="{FF2B5EF4-FFF2-40B4-BE49-F238E27FC236}">
                    <a16:creationId xmlns:a16="http://schemas.microsoft.com/office/drawing/2014/main" id="{A7E33FE7-4EC2-C786-702F-72BEEE8E051A}"/>
                  </a:ext>
                </a:extLst>
              </p:cNvPr>
              <p:cNvCxnSpPr>
                <a:stCxn id="250" idx="4"/>
                <a:endCxn id="245" idx="6"/>
              </p:cNvCxnSpPr>
              <p:nvPr/>
            </p:nvCxnSpPr>
            <p:spPr>
              <a:xfrm flipH="1">
                <a:off x="10626099" y="2113536"/>
                <a:ext cx="272022" cy="555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 name="Straight Connector 316">
                <a:extLst>
                  <a:ext uri="{FF2B5EF4-FFF2-40B4-BE49-F238E27FC236}">
                    <a16:creationId xmlns:a16="http://schemas.microsoft.com/office/drawing/2014/main" id="{978E8752-71D0-0041-AC05-66F795BC5C11}"/>
                  </a:ext>
                </a:extLst>
              </p:cNvPr>
              <p:cNvCxnSpPr>
                <a:stCxn id="245" idx="6"/>
                <a:endCxn id="251" idx="2"/>
              </p:cNvCxnSpPr>
              <p:nvPr/>
            </p:nvCxnSpPr>
            <p:spPr>
              <a:xfrm flipV="1">
                <a:off x="10626099" y="2577832"/>
                <a:ext cx="141803" cy="91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a16="http://schemas.microsoft.com/office/drawing/2014/main" id="{81FAEDCC-F0C8-D4A2-DDD7-0534D69CC5E2}"/>
                  </a:ext>
                </a:extLst>
              </p:cNvPr>
              <p:cNvCxnSpPr>
                <a:stCxn id="245" idx="6"/>
                <a:endCxn id="252" idx="1"/>
              </p:cNvCxnSpPr>
              <p:nvPr/>
            </p:nvCxnSpPr>
            <p:spPr>
              <a:xfrm>
                <a:off x="10626099" y="2668855"/>
                <a:ext cx="250544" cy="59090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9" name="Straight Connector 318">
                <a:extLst>
                  <a:ext uri="{FF2B5EF4-FFF2-40B4-BE49-F238E27FC236}">
                    <a16:creationId xmlns:a16="http://schemas.microsoft.com/office/drawing/2014/main" id="{1528B9C8-D34E-63C6-9222-DFDCCB421BD5}"/>
                  </a:ext>
                </a:extLst>
              </p:cNvPr>
              <p:cNvCxnSpPr>
                <a:stCxn id="245" idx="6"/>
                <a:endCxn id="253" idx="1"/>
              </p:cNvCxnSpPr>
              <p:nvPr/>
            </p:nvCxnSpPr>
            <p:spPr>
              <a:xfrm>
                <a:off x="10626099" y="2668855"/>
                <a:ext cx="265970" cy="1354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0" name="Straight Connector 319">
                <a:extLst>
                  <a:ext uri="{FF2B5EF4-FFF2-40B4-BE49-F238E27FC236}">
                    <a16:creationId xmlns:a16="http://schemas.microsoft.com/office/drawing/2014/main" id="{91AC4116-BF80-4BA2-7FB7-420E8D100546}"/>
                  </a:ext>
                </a:extLst>
              </p:cNvPr>
              <p:cNvCxnSpPr>
                <a:stCxn id="245" idx="6"/>
                <a:endCxn id="254" idx="1"/>
              </p:cNvCxnSpPr>
              <p:nvPr/>
            </p:nvCxnSpPr>
            <p:spPr>
              <a:xfrm>
                <a:off x="10626099" y="2668855"/>
                <a:ext cx="224603" cy="2102884"/>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321" name="Group 320">
            <a:extLst>
              <a:ext uri="{FF2B5EF4-FFF2-40B4-BE49-F238E27FC236}">
                <a16:creationId xmlns:a16="http://schemas.microsoft.com/office/drawing/2014/main" id="{DC982A5C-CA2D-5446-4CB8-119852CE0804}"/>
              </a:ext>
            </a:extLst>
          </p:cNvPr>
          <p:cNvGrpSpPr/>
          <p:nvPr/>
        </p:nvGrpSpPr>
        <p:grpSpPr>
          <a:xfrm>
            <a:off x="9552469" y="1292024"/>
            <a:ext cx="786840" cy="4515263"/>
            <a:chOff x="9567738" y="1020872"/>
            <a:chExt cx="1438692" cy="4515262"/>
          </a:xfrm>
        </p:grpSpPr>
        <p:sp>
          <p:nvSpPr>
            <p:cNvPr id="322" name="Oval 321">
              <a:extLst>
                <a:ext uri="{FF2B5EF4-FFF2-40B4-BE49-F238E27FC236}">
                  <a16:creationId xmlns:a16="http://schemas.microsoft.com/office/drawing/2014/main" id="{B30DB722-E827-AEF5-6DA4-F680EB158D99}"/>
                </a:ext>
              </a:extLst>
            </p:cNvPr>
            <p:cNvSpPr/>
            <p:nvPr/>
          </p:nvSpPr>
          <p:spPr>
            <a:xfrm>
              <a:off x="9595661" y="527308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3" name="Group 322">
              <a:extLst>
                <a:ext uri="{FF2B5EF4-FFF2-40B4-BE49-F238E27FC236}">
                  <a16:creationId xmlns:a16="http://schemas.microsoft.com/office/drawing/2014/main" id="{F07E3FB7-25D3-A5B0-E26C-5A10ABE2FA16}"/>
                </a:ext>
              </a:extLst>
            </p:cNvPr>
            <p:cNvGrpSpPr/>
            <p:nvPr/>
          </p:nvGrpSpPr>
          <p:grpSpPr>
            <a:xfrm>
              <a:off x="9567738" y="1020872"/>
              <a:ext cx="1438692" cy="4383739"/>
              <a:chOff x="9683198" y="1152395"/>
              <a:chExt cx="1438692" cy="4383739"/>
            </a:xfrm>
          </p:grpSpPr>
          <p:sp>
            <p:nvSpPr>
              <p:cNvPr id="324" name="Oval 323">
                <a:extLst>
                  <a:ext uri="{FF2B5EF4-FFF2-40B4-BE49-F238E27FC236}">
                    <a16:creationId xmlns:a16="http://schemas.microsoft.com/office/drawing/2014/main" id="{A814DEC7-65EA-6031-8940-CF960F03C7D2}"/>
                  </a:ext>
                </a:extLst>
              </p:cNvPr>
              <p:cNvSpPr/>
              <p:nvPr/>
            </p:nvSpPr>
            <p:spPr>
              <a:xfrm>
                <a:off x="9693347" y="115239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24EB0590-5376-DC0B-0691-A1DFE938DE31}"/>
                  </a:ext>
                </a:extLst>
              </p:cNvPr>
              <p:cNvSpPr/>
              <p:nvPr/>
            </p:nvSpPr>
            <p:spPr>
              <a:xfrm>
                <a:off x="9711121" y="167013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299D4308-E65E-7233-DE0A-0F4C55FFA30B}"/>
                  </a:ext>
                </a:extLst>
              </p:cNvPr>
              <p:cNvSpPr/>
              <p:nvPr/>
            </p:nvSpPr>
            <p:spPr>
              <a:xfrm>
                <a:off x="9711121" y="224505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3FE87495-3E14-A269-1951-F37DEAA66443}"/>
                  </a:ext>
                </a:extLst>
              </p:cNvPr>
              <p:cNvSpPr/>
              <p:nvPr/>
            </p:nvSpPr>
            <p:spPr>
              <a:xfrm>
                <a:off x="9695724" y="275931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9DF98B4D-454B-B585-F064-4D65FA27595F}"/>
                  </a:ext>
                </a:extLst>
              </p:cNvPr>
              <p:cNvSpPr/>
              <p:nvPr/>
            </p:nvSpPr>
            <p:spPr>
              <a:xfrm>
                <a:off x="9695724" y="333423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B12E30A2-0A99-D231-3EBA-30990850B036}"/>
                  </a:ext>
                </a:extLst>
              </p:cNvPr>
              <p:cNvSpPr/>
              <p:nvPr/>
            </p:nvSpPr>
            <p:spPr>
              <a:xfrm>
                <a:off x="9683198" y="38618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912071C7-2A14-A5C1-8687-E4FF64CEAEE0}"/>
                  </a:ext>
                </a:extLst>
              </p:cNvPr>
              <p:cNvSpPr/>
              <p:nvPr/>
            </p:nvSpPr>
            <p:spPr>
              <a:xfrm>
                <a:off x="9683198" y="4317771"/>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5CCAE4DF-D17F-4183-F965-53A1F47BA506}"/>
                  </a:ext>
                </a:extLst>
              </p:cNvPr>
              <p:cNvSpPr/>
              <p:nvPr/>
            </p:nvSpPr>
            <p:spPr>
              <a:xfrm>
                <a:off x="9711121" y="484072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2E48DD2D-9F5D-D633-2961-5A18B25AE103}"/>
                  </a:ext>
                </a:extLst>
              </p:cNvPr>
              <p:cNvSpPr/>
              <p:nvPr/>
            </p:nvSpPr>
            <p:spPr>
              <a:xfrm>
                <a:off x="10349563" y="141711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564430F5-64D3-9645-83B7-FFA04C5DE23A}"/>
                  </a:ext>
                </a:extLst>
              </p:cNvPr>
              <p:cNvSpPr/>
              <p:nvPr/>
            </p:nvSpPr>
            <p:spPr>
              <a:xfrm>
                <a:off x="10362722" y="198201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0FFE313B-DA6A-48E0-E3B8-507D8410D00A}"/>
                  </a:ext>
                </a:extLst>
              </p:cNvPr>
              <p:cNvSpPr/>
              <p:nvPr/>
            </p:nvSpPr>
            <p:spPr>
              <a:xfrm>
                <a:off x="10356847" y="253733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68F36B95-A633-0BB4-EF79-FA8949FC3E5B}"/>
                  </a:ext>
                </a:extLst>
              </p:cNvPr>
              <p:cNvSpPr/>
              <p:nvPr/>
            </p:nvSpPr>
            <p:spPr>
              <a:xfrm>
                <a:off x="10402544" y="316188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7636D331-5632-4102-F967-89999ECF81B9}"/>
                  </a:ext>
                </a:extLst>
              </p:cNvPr>
              <p:cNvSpPr/>
              <p:nvPr/>
            </p:nvSpPr>
            <p:spPr>
              <a:xfrm>
                <a:off x="10402544" y="379695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69B23854-3681-A21E-E14C-7DB141EFBBD3}"/>
                  </a:ext>
                </a:extLst>
              </p:cNvPr>
              <p:cNvSpPr/>
              <p:nvPr/>
            </p:nvSpPr>
            <p:spPr>
              <a:xfrm>
                <a:off x="10384770" y="438259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F227B0EC-802F-0D40-4E0A-686FB229CCF7}"/>
                  </a:ext>
                </a:extLst>
              </p:cNvPr>
              <p:cNvSpPr/>
              <p:nvPr/>
            </p:nvSpPr>
            <p:spPr>
              <a:xfrm>
                <a:off x="10402544" y="501766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D83B1F14-E46F-0228-2620-405345660898}"/>
                  </a:ext>
                </a:extLst>
              </p:cNvPr>
              <p:cNvSpPr/>
              <p:nvPr/>
            </p:nvSpPr>
            <p:spPr>
              <a:xfrm>
                <a:off x="10763495" y="1850490"/>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444BF8E6-AC37-85F8-0E6A-1433E5425FAB}"/>
                  </a:ext>
                </a:extLst>
              </p:cNvPr>
              <p:cNvSpPr/>
              <p:nvPr/>
            </p:nvSpPr>
            <p:spPr>
              <a:xfrm>
                <a:off x="10767902" y="244630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E2AA838D-1D98-A214-5688-F44B5F71F331}"/>
                  </a:ext>
                </a:extLst>
              </p:cNvPr>
              <p:cNvSpPr/>
              <p:nvPr/>
            </p:nvSpPr>
            <p:spPr>
              <a:xfrm>
                <a:off x="10837212" y="32212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0AF78929-83B8-402F-587F-7FAB5259170A}"/>
                  </a:ext>
                </a:extLst>
              </p:cNvPr>
              <p:cNvSpPr/>
              <p:nvPr/>
            </p:nvSpPr>
            <p:spPr>
              <a:xfrm>
                <a:off x="10852638" y="398465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11F7260E-CA2E-C9AF-F637-087F57103679}"/>
                  </a:ext>
                </a:extLst>
              </p:cNvPr>
              <p:cNvSpPr/>
              <p:nvPr/>
            </p:nvSpPr>
            <p:spPr>
              <a:xfrm>
                <a:off x="10811271" y="473321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4" name="Straight Connector 343">
                <a:extLst>
                  <a:ext uri="{FF2B5EF4-FFF2-40B4-BE49-F238E27FC236}">
                    <a16:creationId xmlns:a16="http://schemas.microsoft.com/office/drawing/2014/main" id="{5BD7610F-D786-F535-A14F-5A14C1029949}"/>
                  </a:ext>
                </a:extLst>
              </p:cNvPr>
              <p:cNvCxnSpPr>
                <a:cxnSpLocks/>
                <a:endCxn id="332" idx="1"/>
              </p:cNvCxnSpPr>
              <p:nvPr/>
            </p:nvCxnSpPr>
            <p:spPr>
              <a:xfrm>
                <a:off x="9962599" y="1303994"/>
                <a:ext cx="426395" cy="151646"/>
              </a:xfrm>
              <a:prstGeom prst="line">
                <a:avLst/>
              </a:prstGeom>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A5C6F2F8-7DFF-EC2C-DBA4-315FD147EE0A}"/>
                  </a:ext>
                </a:extLst>
              </p:cNvPr>
              <p:cNvCxnSpPr>
                <a:stCxn id="324" idx="6"/>
                <a:endCxn id="333" idx="1"/>
              </p:cNvCxnSpPr>
              <p:nvPr/>
            </p:nvCxnSpPr>
            <p:spPr>
              <a:xfrm>
                <a:off x="9962599" y="1283918"/>
                <a:ext cx="439554" cy="73661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A63318EC-3275-E069-65DC-266B8369F2DB}"/>
                  </a:ext>
                </a:extLst>
              </p:cNvPr>
              <p:cNvCxnSpPr>
                <a:stCxn id="324" idx="6"/>
                <a:endCxn id="334" idx="1"/>
              </p:cNvCxnSpPr>
              <p:nvPr/>
            </p:nvCxnSpPr>
            <p:spPr>
              <a:xfrm>
                <a:off x="9962599" y="1283918"/>
                <a:ext cx="528874" cy="1253414"/>
              </a:xfrm>
              <a:prstGeom prst="line">
                <a:avLst/>
              </a:prstGeom>
            </p:spPr>
            <p:style>
              <a:lnRef idx="2">
                <a:schemeClr val="accent1"/>
              </a:lnRef>
              <a:fillRef idx="0">
                <a:schemeClr val="accent1"/>
              </a:fillRef>
              <a:effectRef idx="1">
                <a:schemeClr val="accent1"/>
              </a:effectRef>
              <a:fontRef idx="minor">
                <a:schemeClr val="tx1"/>
              </a:fontRef>
            </p:style>
          </p:cxnSp>
          <p:cxnSp>
            <p:nvCxnSpPr>
              <p:cNvPr id="347" name="Straight Connector 346">
                <a:extLst>
                  <a:ext uri="{FF2B5EF4-FFF2-40B4-BE49-F238E27FC236}">
                    <a16:creationId xmlns:a16="http://schemas.microsoft.com/office/drawing/2014/main" id="{3DCC37EE-6FF5-FAC0-3070-8F1B3AA36D3F}"/>
                  </a:ext>
                </a:extLst>
              </p:cNvPr>
              <p:cNvCxnSpPr>
                <a:stCxn id="324" idx="6"/>
                <a:endCxn id="335" idx="1"/>
              </p:cNvCxnSpPr>
              <p:nvPr/>
            </p:nvCxnSpPr>
            <p:spPr>
              <a:xfrm>
                <a:off x="9962599" y="1283918"/>
                <a:ext cx="479376" cy="19164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8" name="Straight Connector 347">
                <a:extLst>
                  <a:ext uri="{FF2B5EF4-FFF2-40B4-BE49-F238E27FC236}">
                    <a16:creationId xmlns:a16="http://schemas.microsoft.com/office/drawing/2014/main" id="{5CF335E0-A251-5FA7-505C-F324828E88E8}"/>
                  </a:ext>
                </a:extLst>
              </p:cNvPr>
              <p:cNvCxnSpPr>
                <a:stCxn id="324" idx="6"/>
                <a:endCxn id="336" idx="1"/>
              </p:cNvCxnSpPr>
              <p:nvPr/>
            </p:nvCxnSpPr>
            <p:spPr>
              <a:xfrm>
                <a:off x="9962599" y="1283918"/>
                <a:ext cx="479376" cy="2551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a16="http://schemas.microsoft.com/office/drawing/2014/main" id="{191B8AA7-6775-1D94-F080-5586695807CA}"/>
                  </a:ext>
                </a:extLst>
              </p:cNvPr>
              <p:cNvCxnSpPr>
                <a:stCxn id="324" idx="6"/>
                <a:endCxn id="337" idx="1"/>
              </p:cNvCxnSpPr>
              <p:nvPr/>
            </p:nvCxnSpPr>
            <p:spPr>
              <a:xfrm>
                <a:off x="9962599" y="1283918"/>
                <a:ext cx="461602" cy="313719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C80C22EA-E874-7DDD-FCC7-D6A83E21F92B}"/>
                  </a:ext>
                </a:extLst>
              </p:cNvPr>
              <p:cNvCxnSpPr>
                <a:stCxn id="324" idx="6"/>
                <a:endCxn id="338" idx="1"/>
              </p:cNvCxnSpPr>
              <p:nvPr/>
            </p:nvCxnSpPr>
            <p:spPr>
              <a:xfrm>
                <a:off x="9962599" y="1283918"/>
                <a:ext cx="479376" cy="3772267"/>
              </a:xfrm>
              <a:prstGeom prst="line">
                <a:avLst/>
              </a:prstGeom>
            </p:spPr>
            <p:style>
              <a:lnRef idx="2">
                <a:schemeClr val="accent1"/>
              </a:lnRef>
              <a:fillRef idx="0">
                <a:schemeClr val="accent1"/>
              </a:fillRef>
              <a:effectRef idx="1">
                <a:schemeClr val="accent1"/>
              </a:effectRef>
              <a:fontRef idx="minor">
                <a:schemeClr val="tx1"/>
              </a:fontRef>
            </p:style>
          </p:cxnSp>
          <p:cxnSp>
            <p:nvCxnSpPr>
              <p:cNvPr id="351" name="Straight Connector 350">
                <a:extLst>
                  <a:ext uri="{FF2B5EF4-FFF2-40B4-BE49-F238E27FC236}">
                    <a16:creationId xmlns:a16="http://schemas.microsoft.com/office/drawing/2014/main" id="{4E46DF69-75EC-3BA0-30D0-B5A9969F3317}"/>
                  </a:ext>
                </a:extLst>
              </p:cNvPr>
              <p:cNvCxnSpPr>
                <a:stCxn id="332" idx="5"/>
                <a:endCxn id="339" idx="1"/>
              </p:cNvCxnSpPr>
              <p:nvPr/>
            </p:nvCxnSpPr>
            <p:spPr>
              <a:xfrm>
                <a:off x="10579384" y="1641642"/>
                <a:ext cx="223542" cy="2473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a16="http://schemas.microsoft.com/office/drawing/2014/main" id="{A9F8DB60-CB0A-8057-7C79-55A6A56B3BFF}"/>
                  </a:ext>
                </a:extLst>
              </p:cNvPr>
              <p:cNvCxnSpPr>
                <a:stCxn id="332" idx="5"/>
                <a:endCxn id="340" idx="0"/>
              </p:cNvCxnSpPr>
              <p:nvPr/>
            </p:nvCxnSpPr>
            <p:spPr>
              <a:xfrm>
                <a:off x="10579384" y="1641642"/>
                <a:ext cx="323144" cy="804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id="{DB23913A-234D-A726-5E34-DD91945E3F81}"/>
                  </a:ext>
                </a:extLst>
              </p:cNvPr>
              <p:cNvCxnSpPr>
                <a:cxnSpLocks/>
                <a:stCxn id="332" idx="5"/>
                <a:endCxn id="341" idx="1"/>
              </p:cNvCxnSpPr>
              <p:nvPr/>
            </p:nvCxnSpPr>
            <p:spPr>
              <a:xfrm>
                <a:off x="10579384" y="1641642"/>
                <a:ext cx="297259" cy="16181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id="{7707242E-7C95-EF6A-57AF-786C7306B5E2}"/>
                  </a:ext>
                </a:extLst>
              </p:cNvPr>
              <p:cNvCxnSpPr>
                <a:stCxn id="337" idx="5"/>
                <a:endCxn id="343" idx="1"/>
              </p:cNvCxnSpPr>
              <p:nvPr/>
            </p:nvCxnSpPr>
            <p:spPr>
              <a:xfrm>
                <a:off x="10614591" y="4607118"/>
                <a:ext cx="236111" cy="1646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a16="http://schemas.microsoft.com/office/drawing/2014/main" id="{586D442C-BC65-870F-20E8-4D2BFAC77A6A}"/>
                  </a:ext>
                </a:extLst>
              </p:cNvPr>
              <p:cNvCxnSpPr>
                <a:stCxn id="338" idx="6"/>
                <a:endCxn id="343" idx="2"/>
              </p:cNvCxnSpPr>
              <p:nvPr/>
            </p:nvCxnSpPr>
            <p:spPr>
              <a:xfrm flipV="1">
                <a:off x="10671796" y="4864740"/>
                <a:ext cx="139475" cy="28444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a16="http://schemas.microsoft.com/office/drawing/2014/main" id="{29B33D9E-372B-0DCE-7B4A-849A4D5908F7}"/>
                  </a:ext>
                </a:extLst>
              </p:cNvPr>
              <p:cNvCxnSpPr>
                <a:stCxn id="337" idx="6"/>
                <a:endCxn id="342" idx="3"/>
              </p:cNvCxnSpPr>
              <p:nvPr/>
            </p:nvCxnSpPr>
            <p:spPr>
              <a:xfrm flipV="1">
                <a:off x="10654022" y="4209176"/>
                <a:ext cx="238047" cy="30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7" name="Straight Connector 356">
                <a:extLst>
                  <a:ext uri="{FF2B5EF4-FFF2-40B4-BE49-F238E27FC236}">
                    <a16:creationId xmlns:a16="http://schemas.microsoft.com/office/drawing/2014/main" id="{B0BE0139-C3EB-9F03-A168-51605CE378D0}"/>
                  </a:ext>
                </a:extLst>
              </p:cNvPr>
              <p:cNvCxnSpPr>
                <a:stCxn id="338" idx="7"/>
                <a:endCxn id="342" idx="3"/>
              </p:cNvCxnSpPr>
              <p:nvPr/>
            </p:nvCxnSpPr>
            <p:spPr>
              <a:xfrm flipV="1">
                <a:off x="10632365" y="4209176"/>
                <a:ext cx="259704" cy="8470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58" name="Straight Connector 357">
                <a:extLst>
                  <a:ext uri="{FF2B5EF4-FFF2-40B4-BE49-F238E27FC236}">
                    <a16:creationId xmlns:a16="http://schemas.microsoft.com/office/drawing/2014/main" id="{DC32B09E-73ED-B41D-A974-18123C8CABF0}"/>
                  </a:ext>
                </a:extLst>
              </p:cNvPr>
              <p:cNvCxnSpPr>
                <a:stCxn id="342" idx="3"/>
                <a:endCxn id="336" idx="5"/>
              </p:cNvCxnSpPr>
              <p:nvPr/>
            </p:nvCxnSpPr>
            <p:spPr>
              <a:xfrm flipH="1" flipV="1">
                <a:off x="10632365" y="4021480"/>
                <a:ext cx="259704" cy="18769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9" name="Straight Connector 358">
                <a:extLst>
                  <a:ext uri="{FF2B5EF4-FFF2-40B4-BE49-F238E27FC236}">
                    <a16:creationId xmlns:a16="http://schemas.microsoft.com/office/drawing/2014/main" id="{D2BDB53B-C519-5230-4F9B-545CA68C8063}"/>
                  </a:ext>
                </a:extLst>
              </p:cNvPr>
              <p:cNvCxnSpPr>
                <a:stCxn id="337" idx="6"/>
                <a:endCxn id="341" idx="3"/>
              </p:cNvCxnSpPr>
              <p:nvPr/>
            </p:nvCxnSpPr>
            <p:spPr>
              <a:xfrm flipV="1">
                <a:off x="10654022" y="3445760"/>
                <a:ext cx="222621" cy="1068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6DDF1032-AC41-24A8-3414-E081994F79A9}"/>
                  </a:ext>
                </a:extLst>
              </p:cNvPr>
              <p:cNvCxnSpPr>
                <a:stCxn id="336" idx="6"/>
                <a:endCxn id="341" idx="3"/>
              </p:cNvCxnSpPr>
              <p:nvPr/>
            </p:nvCxnSpPr>
            <p:spPr>
              <a:xfrm flipV="1">
                <a:off x="10671796" y="3445760"/>
                <a:ext cx="204847" cy="4827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9E2D75FF-E184-E5C7-3504-087CF0352644}"/>
                  </a:ext>
                </a:extLst>
              </p:cNvPr>
              <p:cNvCxnSpPr>
                <a:stCxn id="335" idx="6"/>
                <a:endCxn id="340" idx="3"/>
              </p:cNvCxnSpPr>
              <p:nvPr/>
            </p:nvCxnSpPr>
            <p:spPr>
              <a:xfrm flipV="1">
                <a:off x="10671796" y="2670833"/>
                <a:ext cx="135537" cy="6225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A4ADBF16-59BB-E35E-2AD4-6FC059F77A36}"/>
                  </a:ext>
                </a:extLst>
              </p:cNvPr>
              <p:cNvCxnSpPr>
                <a:stCxn id="335" idx="6"/>
                <a:endCxn id="341" idx="3"/>
              </p:cNvCxnSpPr>
              <p:nvPr/>
            </p:nvCxnSpPr>
            <p:spPr>
              <a:xfrm>
                <a:off x="10671796" y="3293410"/>
                <a:ext cx="204847" cy="152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0412A75E-EBAD-E60C-F753-E105ECDC14CF}"/>
                  </a:ext>
                </a:extLst>
              </p:cNvPr>
              <p:cNvCxnSpPr>
                <a:stCxn id="341" idx="3"/>
                <a:endCxn id="338" idx="7"/>
              </p:cNvCxnSpPr>
              <p:nvPr/>
            </p:nvCxnSpPr>
            <p:spPr>
              <a:xfrm flipH="1">
                <a:off x="10632365" y="3445760"/>
                <a:ext cx="244278" cy="1610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791A3A52-9E1F-4893-7E50-472AB46FC299}"/>
                  </a:ext>
                </a:extLst>
              </p:cNvPr>
              <p:cNvCxnSpPr>
                <a:stCxn id="338" idx="7"/>
                <a:endCxn id="340" idx="3"/>
              </p:cNvCxnSpPr>
              <p:nvPr/>
            </p:nvCxnSpPr>
            <p:spPr>
              <a:xfrm flipV="1">
                <a:off x="10632365" y="2670833"/>
                <a:ext cx="174968" cy="2385352"/>
              </a:xfrm>
              <a:prstGeom prst="line">
                <a:avLst/>
              </a:prstGeom>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740F8FC7-06FC-9838-615D-E686A20124F5}"/>
                  </a:ext>
                </a:extLst>
              </p:cNvPr>
              <p:cNvCxnSpPr>
                <a:stCxn id="339" idx="2"/>
                <a:endCxn id="338" idx="6"/>
              </p:cNvCxnSpPr>
              <p:nvPr/>
            </p:nvCxnSpPr>
            <p:spPr>
              <a:xfrm flipH="1">
                <a:off x="10671796" y="1982013"/>
                <a:ext cx="91699" cy="31671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id="{EE0AE5A5-EBE1-DA60-357C-FAA1F6B010C6}"/>
                  </a:ext>
                </a:extLst>
              </p:cNvPr>
              <p:cNvCxnSpPr>
                <a:stCxn id="332" idx="5"/>
              </p:cNvCxnSpPr>
              <p:nvPr/>
            </p:nvCxnSpPr>
            <p:spPr>
              <a:xfrm>
                <a:off x="10579384" y="1641642"/>
                <a:ext cx="114331" cy="3414543"/>
              </a:xfrm>
              <a:prstGeom prst="line">
                <a:avLst/>
              </a:prstGeom>
            </p:spPr>
            <p:style>
              <a:lnRef idx="2">
                <a:schemeClr val="accent1"/>
              </a:lnRef>
              <a:fillRef idx="0">
                <a:schemeClr val="accent1"/>
              </a:fillRef>
              <a:effectRef idx="1">
                <a:schemeClr val="accent1"/>
              </a:effectRef>
              <a:fontRef idx="minor">
                <a:schemeClr val="tx1"/>
              </a:fontRef>
            </p:style>
          </p:cxnSp>
          <p:cxnSp>
            <p:nvCxnSpPr>
              <p:cNvPr id="367" name="Straight Connector 366">
                <a:extLst>
                  <a:ext uri="{FF2B5EF4-FFF2-40B4-BE49-F238E27FC236}">
                    <a16:creationId xmlns:a16="http://schemas.microsoft.com/office/drawing/2014/main" id="{E79B48E2-03AE-6994-DCEA-66EBD43BDD3E}"/>
                  </a:ext>
                </a:extLst>
              </p:cNvPr>
              <p:cNvCxnSpPr>
                <a:stCxn id="332" idx="4"/>
                <a:endCxn id="341" idx="1"/>
              </p:cNvCxnSpPr>
              <p:nvPr/>
            </p:nvCxnSpPr>
            <p:spPr>
              <a:xfrm>
                <a:off x="10484189" y="1680164"/>
                <a:ext cx="392454" cy="1579594"/>
              </a:xfrm>
              <a:prstGeom prst="line">
                <a:avLst/>
              </a:prstGeom>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5DB92C05-02A9-977D-859C-6BDA954BF943}"/>
                  </a:ext>
                </a:extLst>
              </p:cNvPr>
              <p:cNvCxnSpPr>
                <a:stCxn id="325" idx="6"/>
                <a:endCxn id="333" idx="2"/>
              </p:cNvCxnSpPr>
              <p:nvPr/>
            </p:nvCxnSpPr>
            <p:spPr>
              <a:xfrm>
                <a:off x="9980373" y="1801660"/>
                <a:ext cx="382349" cy="311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7A3449D0-F14A-6D98-5210-E3931BE6136D}"/>
                  </a:ext>
                </a:extLst>
              </p:cNvPr>
              <p:cNvCxnSpPr>
                <a:stCxn id="325" idx="6"/>
                <a:endCxn id="334" idx="1"/>
              </p:cNvCxnSpPr>
              <p:nvPr/>
            </p:nvCxnSpPr>
            <p:spPr>
              <a:xfrm>
                <a:off x="9980373" y="1801660"/>
                <a:ext cx="415905" cy="77419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E265859F-31CC-EC51-02BD-8864563C9521}"/>
                  </a:ext>
                </a:extLst>
              </p:cNvPr>
              <p:cNvCxnSpPr>
                <a:stCxn id="325" idx="6"/>
                <a:endCxn id="335" idx="1"/>
              </p:cNvCxnSpPr>
              <p:nvPr/>
            </p:nvCxnSpPr>
            <p:spPr>
              <a:xfrm>
                <a:off x="9980373" y="1801660"/>
                <a:ext cx="461602" cy="1398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93C58870-3D82-64D0-DF5A-D14ECFA1420E}"/>
                  </a:ext>
                </a:extLst>
              </p:cNvPr>
              <p:cNvCxnSpPr>
                <a:stCxn id="325" idx="6"/>
                <a:endCxn id="336" idx="1"/>
              </p:cNvCxnSpPr>
              <p:nvPr/>
            </p:nvCxnSpPr>
            <p:spPr>
              <a:xfrm>
                <a:off x="9980373" y="1801660"/>
                <a:ext cx="461602" cy="2033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29F9DDB5-2C6A-A92B-DEDE-4F25DED843CC}"/>
                  </a:ext>
                </a:extLst>
              </p:cNvPr>
              <p:cNvCxnSpPr>
                <a:cxnSpLocks/>
                <a:stCxn id="325" idx="5"/>
                <a:endCxn id="337" idx="0"/>
              </p:cNvCxnSpPr>
              <p:nvPr/>
            </p:nvCxnSpPr>
            <p:spPr>
              <a:xfrm>
                <a:off x="9940942" y="1894661"/>
                <a:ext cx="578454" cy="2487933"/>
              </a:xfrm>
              <a:prstGeom prst="line">
                <a:avLst/>
              </a:prstGeom>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8BA109CD-505D-F897-1D1B-EC3FB5B0E3F4}"/>
                  </a:ext>
                </a:extLst>
              </p:cNvPr>
              <p:cNvCxnSpPr>
                <a:stCxn id="325" idx="4"/>
                <a:endCxn id="338" idx="0"/>
              </p:cNvCxnSpPr>
              <p:nvPr/>
            </p:nvCxnSpPr>
            <p:spPr>
              <a:xfrm>
                <a:off x="9845747" y="1933183"/>
                <a:ext cx="691423" cy="3084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4" name="Straight Connector 373">
                <a:extLst>
                  <a:ext uri="{FF2B5EF4-FFF2-40B4-BE49-F238E27FC236}">
                    <a16:creationId xmlns:a16="http://schemas.microsoft.com/office/drawing/2014/main" id="{AD7D116E-BFBC-3842-04EA-A19058DDD77F}"/>
                  </a:ext>
                </a:extLst>
              </p:cNvPr>
              <p:cNvCxnSpPr>
                <a:stCxn id="326" idx="5"/>
                <a:endCxn id="338" idx="1"/>
              </p:cNvCxnSpPr>
              <p:nvPr/>
            </p:nvCxnSpPr>
            <p:spPr>
              <a:xfrm>
                <a:off x="9940942" y="2469583"/>
                <a:ext cx="501033" cy="258660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5" name="Straight Connector 374">
                <a:extLst>
                  <a:ext uri="{FF2B5EF4-FFF2-40B4-BE49-F238E27FC236}">
                    <a16:creationId xmlns:a16="http://schemas.microsoft.com/office/drawing/2014/main" id="{EBDB62DC-0142-A6CF-A079-AF7B5FFF49B5}"/>
                  </a:ext>
                </a:extLst>
              </p:cNvPr>
              <p:cNvCxnSpPr>
                <a:stCxn id="322" idx="6"/>
                <a:endCxn id="338" idx="2"/>
              </p:cNvCxnSpPr>
              <p:nvPr/>
            </p:nvCxnSpPr>
            <p:spPr>
              <a:xfrm flipV="1">
                <a:off x="9980373" y="5149186"/>
                <a:ext cx="422171" cy="386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FB280660-5A8D-9418-0959-8BC9BD1D3D58}"/>
                  </a:ext>
                </a:extLst>
              </p:cNvPr>
              <p:cNvCxnSpPr>
                <a:cxnSpLocks/>
                <a:endCxn id="337" idx="3"/>
              </p:cNvCxnSpPr>
              <p:nvPr/>
            </p:nvCxnSpPr>
            <p:spPr>
              <a:xfrm flipV="1">
                <a:off x="9943563" y="4607118"/>
                <a:ext cx="480638" cy="835535"/>
              </a:xfrm>
              <a:prstGeom prst="line">
                <a:avLst/>
              </a:prstGeom>
            </p:spPr>
            <p:style>
              <a:lnRef idx="2">
                <a:schemeClr val="accent1"/>
              </a:lnRef>
              <a:fillRef idx="0">
                <a:schemeClr val="accent1"/>
              </a:fillRef>
              <a:effectRef idx="1">
                <a:schemeClr val="accent1"/>
              </a:effectRef>
              <a:fontRef idx="minor">
                <a:schemeClr val="tx1"/>
              </a:fontRef>
            </p:style>
          </p:cxnSp>
          <p:cxnSp>
            <p:nvCxnSpPr>
              <p:cNvPr id="377" name="Straight Connector 376">
                <a:extLst>
                  <a:ext uri="{FF2B5EF4-FFF2-40B4-BE49-F238E27FC236}">
                    <a16:creationId xmlns:a16="http://schemas.microsoft.com/office/drawing/2014/main" id="{FC7B98EA-B875-BA87-5DFC-F42942685A2A}"/>
                  </a:ext>
                </a:extLst>
              </p:cNvPr>
              <p:cNvCxnSpPr>
                <a:stCxn id="322" idx="6"/>
                <a:endCxn id="336" idx="3"/>
              </p:cNvCxnSpPr>
              <p:nvPr/>
            </p:nvCxnSpPr>
            <p:spPr>
              <a:xfrm flipV="1">
                <a:off x="9980373" y="4021480"/>
                <a:ext cx="461602" cy="151465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8" name="Straight Connector 377">
                <a:extLst>
                  <a:ext uri="{FF2B5EF4-FFF2-40B4-BE49-F238E27FC236}">
                    <a16:creationId xmlns:a16="http://schemas.microsoft.com/office/drawing/2014/main" id="{FFF1B041-8C63-14F6-3F29-182A86611EAD}"/>
                  </a:ext>
                </a:extLst>
              </p:cNvPr>
              <p:cNvCxnSpPr>
                <a:stCxn id="322" idx="7"/>
                <a:endCxn id="335" idx="2"/>
              </p:cNvCxnSpPr>
              <p:nvPr/>
            </p:nvCxnSpPr>
            <p:spPr>
              <a:xfrm flipV="1">
                <a:off x="9940942" y="3293410"/>
                <a:ext cx="461602" cy="21497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79" name="Straight Connector 378">
                <a:extLst>
                  <a:ext uri="{FF2B5EF4-FFF2-40B4-BE49-F238E27FC236}">
                    <a16:creationId xmlns:a16="http://schemas.microsoft.com/office/drawing/2014/main" id="{8B894A05-4FD4-4867-1273-672E91D772DD}"/>
                  </a:ext>
                </a:extLst>
              </p:cNvPr>
              <p:cNvCxnSpPr>
                <a:stCxn id="322" idx="7"/>
                <a:endCxn id="334" idx="2"/>
              </p:cNvCxnSpPr>
              <p:nvPr/>
            </p:nvCxnSpPr>
            <p:spPr>
              <a:xfrm flipV="1">
                <a:off x="9940942" y="2668855"/>
                <a:ext cx="415905" cy="2774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9A8387FF-1086-8475-9724-12F308434449}"/>
                  </a:ext>
                </a:extLst>
              </p:cNvPr>
              <p:cNvCxnSpPr>
                <a:stCxn id="322" idx="7"/>
                <a:endCxn id="333" idx="2"/>
              </p:cNvCxnSpPr>
              <p:nvPr/>
            </p:nvCxnSpPr>
            <p:spPr>
              <a:xfrm flipV="1">
                <a:off x="9940942" y="2113536"/>
                <a:ext cx="421780" cy="332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E180DCAC-1BF6-0D2E-8C31-26F038CB3CC4}"/>
                  </a:ext>
                </a:extLst>
              </p:cNvPr>
              <p:cNvCxnSpPr>
                <a:stCxn id="322" idx="7"/>
                <a:endCxn id="332" idx="2"/>
              </p:cNvCxnSpPr>
              <p:nvPr/>
            </p:nvCxnSpPr>
            <p:spPr>
              <a:xfrm flipV="1">
                <a:off x="9940942" y="1548641"/>
                <a:ext cx="408621" cy="3894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A50F8102-8312-10C6-29DC-4DC54E21DE10}"/>
                  </a:ext>
                </a:extLst>
              </p:cNvPr>
              <p:cNvCxnSpPr>
                <a:stCxn id="331" idx="6"/>
                <a:endCxn id="338" idx="2"/>
              </p:cNvCxnSpPr>
              <p:nvPr/>
            </p:nvCxnSpPr>
            <p:spPr>
              <a:xfrm>
                <a:off x="9980373" y="4972248"/>
                <a:ext cx="422171" cy="1769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C523FCBC-E074-B884-F6C4-666D82403108}"/>
                  </a:ext>
                </a:extLst>
              </p:cNvPr>
              <p:cNvCxnSpPr>
                <a:stCxn id="330" idx="6"/>
                <a:endCxn id="338" idx="2"/>
              </p:cNvCxnSpPr>
              <p:nvPr/>
            </p:nvCxnSpPr>
            <p:spPr>
              <a:xfrm>
                <a:off x="9952450" y="4449294"/>
                <a:ext cx="450094" cy="6998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9AC06F24-6FD6-0990-2591-03481DAED3FD}"/>
                  </a:ext>
                </a:extLst>
              </p:cNvPr>
              <p:cNvCxnSpPr>
                <a:stCxn id="331" idx="6"/>
                <a:endCxn id="337" idx="2"/>
              </p:cNvCxnSpPr>
              <p:nvPr/>
            </p:nvCxnSpPr>
            <p:spPr>
              <a:xfrm flipV="1">
                <a:off x="9980373" y="4514117"/>
                <a:ext cx="404397" cy="4581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2C68DE47-3AB6-A47A-E23E-9FBE1B6F57B5}"/>
                  </a:ext>
                </a:extLst>
              </p:cNvPr>
              <p:cNvCxnSpPr>
                <a:stCxn id="331" idx="6"/>
                <a:endCxn id="336" idx="2"/>
              </p:cNvCxnSpPr>
              <p:nvPr/>
            </p:nvCxnSpPr>
            <p:spPr>
              <a:xfrm flipV="1">
                <a:off x="9980373" y="3928479"/>
                <a:ext cx="422171" cy="104376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A47EC84E-8046-441E-0640-1ED4004B4748}"/>
                  </a:ext>
                </a:extLst>
              </p:cNvPr>
              <p:cNvCxnSpPr>
                <a:stCxn id="330" idx="6"/>
                <a:endCxn id="336" idx="2"/>
              </p:cNvCxnSpPr>
              <p:nvPr/>
            </p:nvCxnSpPr>
            <p:spPr>
              <a:xfrm flipV="1">
                <a:off x="9952450" y="3928479"/>
                <a:ext cx="450094" cy="520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C0F6B48F-DA18-9368-ECB2-916C60E91046}"/>
                  </a:ext>
                </a:extLst>
              </p:cNvPr>
              <p:cNvCxnSpPr>
                <a:stCxn id="329" idx="6"/>
                <a:endCxn id="337" idx="2"/>
              </p:cNvCxnSpPr>
              <p:nvPr/>
            </p:nvCxnSpPr>
            <p:spPr>
              <a:xfrm>
                <a:off x="9952450" y="3993359"/>
                <a:ext cx="432320" cy="520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EA604574-3C95-893F-879F-7AAEBBDCC1AA}"/>
                  </a:ext>
                </a:extLst>
              </p:cNvPr>
              <p:cNvCxnSpPr>
                <a:stCxn id="329" idx="6"/>
                <a:endCxn id="336" idx="2"/>
              </p:cNvCxnSpPr>
              <p:nvPr/>
            </p:nvCxnSpPr>
            <p:spPr>
              <a:xfrm flipV="1">
                <a:off x="9952450" y="3928479"/>
                <a:ext cx="450094" cy="64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3186A0BD-4992-26E6-F04B-1C24FC2BE798}"/>
                  </a:ext>
                </a:extLst>
              </p:cNvPr>
              <p:cNvCxnSpPr>
                <a:stCxn id="329" idx="6"/>
                <a:endCxn id="338" idx="1"/>
              </p:cNvCxnSpPr>
              <p:nvPr/>
            </p:nvCxnSpPr>
            <p:spPr>
              <a:xfrm>
                <a:off x="9952450" y="3993359"/>
                <a:ext cx="489525" cy="10628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973B2E69-63A0-C68A-F7CE-C25060618A73}"/>
                  </a:ext>
                </a:extLst>
              </p:cNvPr>
              <p:cNvCxnSpPr>
                <a:cxnSpLocks/>
                <a:stCxn id="329" idx="6"/>
                <a:endCxn id="335" idx="4"/>
              </p:cNvCxnSpPr>
              <p:nvPr/>
            </p:nvCxnSpPr>
            <p:spPr>
              <a:xfrm flipV="1">
                <a:off x="9952450" y="3424933"/>
                <a:ext cx="584720" cy="5684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D24BEF3D-4A7A-8022-03AB-CAA73ACABA6D}"/>
                  </a:ext>
                </a:extLst>
              </p:cNvPr>
              <p:cNvCxnSpPr>
                <a:stCxn id="329" idx="6"/>
                <a:endCxn id="334" idx="4"/>
              </p:cNvCxnSpPr>
              <p:nvPr/>
            </p:nvCxnSpPr>
            <p:spPr>
              <a:xfrm flipV="1">
                <a:off x="9952450" y="2800378"/>
                <a:ext cx="539023" cy="119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2" name="Straight Connector 391">
                <a:extLst>
                  <a:ext uri="{FF2B5EF4-FFF2-40B4-BE49-F238E27FC236}">
                    <a16:creationId xmlns:a16="http://schemas.microsoft.com/office/drawing/2014/main" id="{8A6D72DA-8274-7A46-F5E4-B5472EEDAEF2}"/>
                  </a:ext>
                </a:extLst>
              </p:cNvPr>
              <p:cNvCxnSpPr>
                <a:stCxn id="329" idx="6"/>
                <a:endCxn id="333" idx="3"/>
              </p:cNvCxnSpPr>
              <p:nvPr/>
            </p:nvCxnSpPr>
            <p:spPr>
              <a:xfrm flipV="1">
                <a:off x="9952450" y="2206537"/>
                <a:ext cx="449703" cy="1786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3" name="Straight Connector 392">
                <a:extLst>
                  <a:ext uri="{FF2B5EF4-FFF2-40B4-BE49-F238E27FC236}">
                    <a16:creationId xmlns:a16="http://schemas.microsoft.com/office/drawing/2014/main" id="{63984FFC-62C0-4976-1EEF-14CEE9A9E683}"/>
                  </a:ext>
                </a:extLst>
              </p:cNvPr>
              <p:cNvCxnSpPr>
                <a:stCxn id="329" idx="6"/>
                <a:endCxn id="332" idx="4"/>
              </p:cNvCxnSpPr>
              <p:nvPr/>
            </p:nvCxnSpPr>
            <p:spPr>
              <a:xfrm flipV="1">
                <a:off x="9952450" y="1641642"/>
                <a:ext cx="436544" cy="2351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01006CFA-CD14-61A8-F6DB-8F7D8C46C3A6}"/>
                  </a:ext>
                </a:extLst>
              </p:cNvPr>
              <p:cNvCxnSpPr>
                <a:stCxn id="328" idx="6"/>
                <a:endCxn id="337" idx="1"/>
              </p:cNvCxnSpPr>
              <p:nvPr/>
            </p:nvCxnSpPr>
            <p:spPr>
              <a:xfrm>
                <a:off x="9964976" y="3465757"/>
                <a:ext cx="459225" cy="955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F9C3EF6C-5278-069E-DEC4-07E511FB2145}"/>
                  </a:ext>
                </a:extLst>
              </p:cNvPr>
              <p:cNvCxnSpPr>
                <a:stCxn id="328" idx="6"/>
                <a:endCxn id="334" idx="3"/>
              </p:cNvCxnSpPr>
              <p:nvPr/>
            </p:nvCxnSpPr>
            <p:spPr>
              <a:xfrm flipV="1">
                <a:off x="9964976" y="2761856"/>
                <a:ext cx="431302" cy="703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C773B7D9-50AC-55B1-E565-870808E55736}"/>
                  </a:ext>
                </a:extLst>
              </p:cNvPr>
              <p:cNvCxnSpPr>
                <a:stCxn id="328" idx="6"/>
                <a:endCxn id="335" idx="2"/>
              </p:cNvCxnSpPr>
              <p:nvPr/>
            </p:nvCxnSpPr>
            <p:spPr>
              <a:xfrm flipV="1">
                <a:off x="9964976" y="3293410"/>
                <a:ext cx="437568" cy="172347"/>
              </a:xfrm>
              <a:prstGeom prst="line">
                <a:avLst/>
              </a:prstGeom>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a16="http://schemas.microsoft.com/office/drawing/2014/main" id="{AFAA5E18-37DF-C87B-22A4-E287A02CE02B}"/>
                  </a:ext>
                </a:extLst>
              </p:cNvPr>
              <p:cNvCxnSpPr>
                <a:stCxn id="328" idx="6"/>
                <a:endCxn id="336" idx="1"/>
              </p:cNvCxnSpPr>
              <p:nvPr/>
            </p:nvCxnSpPr>
            <p:spPr>
              <a:xfrm>
                <a:off x="9964976" y="3465757"/>
                <a:ext cx="476999" cy="3697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id="{BFA68A3C-0C87-0C48-9DB3-18D0C7DA8100}"/>
                  </a:ext>
                </a:extLst>
              </p:cNvPr>
              <p:cNvCxnSpPr>
                <a:stCxn id="328" idx="6"/>
                <a:endCxn id="338" idx="0"/>
              </p:cNvCxnSpPr>
              <p:nvPr/>
            </p:nvCxnSpPr>
            <p:spPr>
              <a:xfrm>
                <a:off x="9964976" y="3465757"/>
                <a:ext cx="572194" cy="15519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4C857DF3-EB4A-914A-22EB-DF4B8AE95CAA}"/>
                  </a:ext>
                </a:extLst>
              </p:cNvPr>
              <p:cNvCxnSpPr>
                <a:stCxn id="327" idx="6"/>
                <a:endCxn id="334" idx="2"/>
              </p:cNvCxnSpPr>
              <p:nvPr/>
            </p:nvCxnSpPr>
            <p:spPr>
              <a:xfrm flipV="1">
                <a:off x="9964976" y="2668855"/>
                <a:ext cx="391871" cy="221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BEFA47CD-198D-0E2B-CC39-D8EF5812F959}"/>
                  </a:ext>
                </a:extLst>
              </p:cNvPr>
              <p:cNvCxnSpPr>
                <a:stCxn id="327" idx="6"/>
                <a:endCxn id="335" idx="1"/>
              </p:cNvCxnSpPr>
              <p:nvPr/>
            </p:nvCxnSpPr>
            <p:spPr>
              <a:xfrm>
                <a:off x="9964976" y="2890835"/>
                <a:ext cx="476999" cy="309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401" name="Straight Connector 400">
                <a:extLst>
                  <a:ext uri="{FF2B5EF4-FFF2-40B4-BE49-F238E27FC236}">
                    <a16:creationId xmlns:a16="http://schemas.microsoft.com/office/drawing/2014/main" id="{72D53883-2667-C24A-1B69-D1738EBC3A70}"/>
                  </a:ext>
                </a:extLst>
              </p:cNvPr>
              <p:cNvCxnSpPr>
                <a:stCxn id="327" idx="6"/>
                <a:endCxn id="336" idx="0"/>
              </p:cNvCxnSpPr>
              <p:nvPr/>
            </p:nvCxnSpPr>
            <p:spPr>
              <a:xfrm>
                <a:off x="9964976" y="2890835"/>
                <a:ext cx="572194" cy="906121"/>
              </a:xfrm>
              <a:prstGeom prst="line">
                <a:avLst/>
              </a:prstGeom>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4E004641-C76C-581E-E696-2C255EA3D30F}"/>
                  </a:ext>
                </a:extLst>
              </p:cNvPr>
              <p:cNvCxnSpPr>
                <a:stCxn id="327" idx="6"/>
                <a:endCxn id="333" idx="4"/>
              </p:cNvCxnSpPr>
              <p:nvPr/>
            </p:nvCxnSpPr>
            <p:spPr>
              <a:xfrm flipV="1">
                <a:off x="9964976" y="2245059"/>
                <a:ext cx="532372" cy="645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56A4929E-4A19-3DBB-01EA-E72EE2FAA73C}"/>
                  </a:ext>
                </a:extLst>
              </p:cNvPr>
              <p:cNvCxnSpPr>
                <a:stCxn id="327" idx="6"/>
                <a:endCxn id="332" idx="4"/>
              </p:cNvCxnSpPr>
              <p:nvPr/>
            </p:nvCxnSpPr>
            <p:spPr>
              <a:xfrm flipV="1">
                <a:off x="9964976" y="1680164"/>
                <a:ext cx="519213" cy="1210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C9C77128-0C76-614E-BD4A-A6447EBD3F50}"/>
                  </a:ext>
                </a:extLst>
              </p:cNvPr>
              <p:cNvCxnSpPr>
                <a:stCxn id="327" idx="6"/>
                <a:endCxn id="337" idx="7"/>
              </p:cNvCxnSpPr>
              <p:nvPr/>
            </p:nvCxnSpPr>
            <p:spPr>
              <a:xfrm>
                <a:off x="9964976" y="2890835"/>
                <a:ext cx="649615" cy="1530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F51564A5-D1B3-9834-AD8A-5468E08E79B1}"/>
                  </a:ext>
                </a:extLst>
              </p:cNvPr>
              <p:cNvCxnSpPr>
                <a:stCxn id="339" idx="4"/>
                <a:endCxn id="334" idx="6"/>
              </p:cNvCxnSpPr>
              <p:nvPr/>
            </p:nvCxnSpPr>
            <p:spPr>
              <a:xfrm flipH="1">
                <a:off x="10626099" y="2113536"/>
                <a:ext cx="272022" cy="555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27AE5783-6A57-9948-1800-D7FFE8317D11}"/>
                  </a:ext>
                </a:extLst>
              </p:cNvPr>
              <p:cNvCxnSpPr>
                <a:stCxn id="334" idx="6"/>
                <a:endCxn id="340" idx="2"/>
              </p:cNvCxnSpPr>
              <p:nvPr/>
            </p:nvCxnSpPr>
            <p:spPr>
              <a:xfrm flipV="1">
                <a:off x="10626099" y="2577832"/>
                <a:ext cx="141803" cy="91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7" name="Straight Connector 406">
                <a:extLst>
                  <a:ext uri="{FF2B5EF4-FFF2-40B4-BE49-F238E27FC236}">
                    <a16:creationId xmlns:a16="http://schemas.microsoft.com/office/drawing/2014/main" id="{5A85A920-7582-E7BE-5E63-F87B0760AACF}"/>
                  </a:ext>
                </a:extLst>
              </p:cNvPr>
              <p:cNvCxnSpPr>
                <a:stCxn id="334" idx="6"/>
                <a:endCxn id="341" idx="1"/>
              </p:cNvCxnSpPr>
              <p:nvPr/>
            </p:nvCxnSpPr>
            <p:spPr>
              <a:xfrm>
                <a:off x="10626099" y="2668855"/>
                <a:ext cx="250544" cy="5909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5DE49047-372E-784A-41C8-11CA8D564174}"/>
                  </a:ext>
                </a:extLst>
              </p:cNvPr>
              <p:cNvCxnSpPr>
                <a:stCxn id="334" idx="6"/>
                <a:endCxn id="342" idx="1"/>
              </p:cNvCxnSpPr>
              <p:nvPr/>
            </p:nvCxnSpPr>
            <p:spPr>
              <a:xfrm>
                <a:off x="10626099" y="2668855"/>
                <a:ext cx="265970" cy="1354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64F72782-9208-4794-BEF0-3196F46E7B8C}"/>
                  </a:ext>
                </a:extLst>
              </p:cNvPr>
              <p:cNvCxnSpPr>
                <a:stCxn id="334" idx="6"/>
                <a:endCxn id="343" idx="1"/>
              </p:cNvCxnSpPr>
              <p:nvPr/>
            </p:nvCxnSpPr>
            <p:spPr>
              <a:xfrm>
                <a:off x="10626099" y="2668855"/>
                <a:ext cx="224603" cy="2102884"/>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412" name="Straight Arrow Connector 411">
            <a:extLst>
              <a:ext uri="{FF2B5EF4-FFF2-40B4-BE49-F238E27FC236}">
                <a16:creationId xmlns:a16="http://schemas.microsoft.com/office/drawing/2014/main" id="{0E73708C-5220-0C7A-5DDF-290F1D206322}"/>
              </a:ext>
            </a:extLst>
          </p:cNvPr>
          <p:cNvCxnSpPr/>
          <p:nvPr/>
        </p:nvCxnSpPr>
        <p:spPr>
          <a:xfrm flipV="1">
            <a:off x="10274125" y="5632894"/>
            <a:ext cx="0" cy="765069"/>
          </a:xfrm>
          <a:prstGeom prst="straightConnector1">
            <a:avLst/>
          </a:prstGeom>
          <a:ln w="57150">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90430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3BFE93-525F-480E-7CA7-68C970FCE51E}"/>
              </a:ext>
            </a:extLst>
          </p:cNvPr>
          <p:cNvSpPr/>
          <p:nvPr/>
        </p:nvSpPr>
        <p:spPr>
          <a:xfrm>
            <a:off x="420383" y="2694755"/>
            <a:ext cx="1058757" cy="869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IMAGE</a:t>
            </a:r>
          </a:p>
        </p:txBody>
      </p:sp>
      <p:sp>
        <p:nvSpPr>
          <p:cNvPr id="25" name="TextBox 24">
            <a:extLst>
              <a:ext uri="{FF2B5EF4-FFF2-40B4-BE49-F238E27FC236}">
                <a16:creationId xmlns:a16="http://schemas.microsoft.com/office/drawing/2014/main" id="{81E54CA4-4810-83B4-2568-3817076D6C0C}"/>
              </a:ext>
            </a:extLst>
          </p:cNvPr>
          <p:cNvSpPr txBox="1"/>
          <p:nvPr/>
        </p:nvSpPr>
        <p:spPr>
          <a:xfrm>
            <a:off x="551691" y="4330925"/>
            <a:ext cx="796140" cy="646331"/>
          </a:xfrm>
          <a:prstGeom prst="rect">
            <a:avLst/>
          </a:prstGeom>
          <a:noFill/>
        </p:spPr>
        <p:txBody>
          <a:bodyPr wrap="square" rtlCol="0">
            <a:spAutoFit/>
          </a:bodyPr>
          <a:lstStyle/>
          <a:p>
            <a:r>
              <a:rPr lang="en-US" dirty="0">
                <a:solidFill>
                  <a:srgbClr val="FF0000"/>
                </a:solidFill>
              </a:rPr>
              <a:t>Input</a:t>
            </a:r>
          </a:p>
          <a:p>
            <a:r>
              <a:rPr lang="en-US" dirty="0">
                <a:solidFill>
                  <a:srgbClr val="FF0000"/>
                </a:solidFill>
              </a:rPr>
              <a:t>Layer</a:t>
            </a:r>
          </a:p>
        </p:txBody>
      </p:sp>
      <p:sp>
        <p:nvSpPr>
          <p:cNvPr id="26" name="TextBox 25">
            <a:extLst>
              <a:ext uri="{FF2B5EF4-FFF2-40B4-BE49-F238E27FC236}">
                <a16:creationId xmlns:a16="http://schemas.microsoft.com/office/drawing/2014/main" id="{C201102A-E586-D21A-9F3D-3293135E0164}"/>
              </a:ext>
            </a:extLst>
          </p:cNvPr>
          <p:cNvSpPr txBox="1"/>
          <p:nvPr/>
        </p:nvSpPr>
        <p:spPr>
          <a:xfrm>
            <a:off x="3350893" y="4469425"/>
            <a:ext cx="6077494" cy="369332"/>
          </a:xfrm>
          <a:prstGeom prst="rect">
            <a:avLst/>
          </a:prstGeom>
          <a:noFill/>
        </p:spPr>
        <p:txBody>
          <a:bodyPr wrap="square" rtlCol="0">
            <a:spAutoFit/>
          </a:bodyPr>
          <a:lstStyle/>
          <a:p>
            <a:r>
              <a:rPr lang="en-US" dirty="0">
                <a:solidFill>
                  <a:srgbClr val="FF0000"/>
                </a:solidFill>
              </a:rPr>
              <a:t>Convolution layers and Max pooling layers</a:t>
            </a:r>
          </a:p>
        </p:txBody>
      </p:sp>
      <p:sp>
        <p:nvSpPr>
          <p:cNvPr id="27" name="TextBox 26">
            <a:extLst>
              <a:ext uri="{FF2B5EF4-FFF2-40B4-BE49-F238E27FC236}">
                <a16:creationId xmlns:a16="http://schemas.microsoft.com/office/drawing/2014/main" id="{6999C1FC-9E4E-F960-66F5-134634CC3966}"/>
              </a:ext>
            </a:extLst>
          </p:cNvPr>
          <p:cNvSpPr txBox="1"/>
          <p:nvPr/>
        </p:nvSpPr>
        <p:spPr>
          <a:xfrm>
            <a:off x="9747249" y="4358731"/>
            <a:ext cx="1165874" cy="646331"/>
          </a:xfrm>
          <a:prstGeom prst="rect">
            <a:avLst/>
          </a:prstGeom>
          <a:noFill/>
        </p:spPr>
        <p:txBody>
          <a:bodyPr wrap="square" rtlCol="0">
            <a:spAutoFit/>
          </a:bodyPr>
          <a:lstStyle/>
          <a:p>
            <a:r>
              <a:rPr lang="en-US" dirty="0">
                <a:solidFill>
                  <a:srgbClr val="FF0000"/>
                </a:solidFill>
              </a:rPr>
              <a:t>Dense</a:t>
            </a:r>
          </a:p>
          <a:p>
            <a:r>
              <a:rPr lang="en-US" dirty="0">
                <a:solidFill>
                  <a:srgbClr val="FF0000"/>
                </a:solidFill>
              </a:rPr>
              <a:t>Layer</a:t>
            </a:r>
          </a:p>
        </p:txBody>
      </p:sp>
      <p:sp>
        <p:nvSpPr>
          <p:cNvPr id="28" name="TextBox 27">
            <a:extLst>
              <a:ext uri="{FF2B5EF4-FFF2-40B4-BE49-F238E27FC236}">
                <a16:creationId xmlns:a16="http://schemas.microsoft.com/office/drawing/2014/main" id="{69B67EA7-F135-3E96-63E8-7FC51B7378A3}"/>
              </a:ext>
            </a:extLst>
          </p:cNvPr>
          <p:cNvSpPr txBox="1"/>
          <p:nvPr/>
        </p:nvSpPr>
        <p:spPr>
          <a:xfrm>
            <a:off x="11093190" y="4330924"/>
            <a:ext cx="906591" cy="646331"/>
          </a:xfrm>
          <a:prstGeom prst="rect">
            <a:avLst/>
          </a:prstGeom>
          <a:noFill/>
        </p:spPr>
        <p:txBody>
          <a:bodyPr wrap="square" rtlCol="0">
            <a:spAutoFit/>
          </a:bodyPr>
          <a:lstStyle/>
          <a:p>
            <a:r>
              <a:rPr lang="en-US" dirty="0">
                <a:solidFill>
                  <a:srgbClr val="FF0000"/>
                </a:solidFill>
              </a:rPr>
              <a:t>Output</a:t>
            </a:r>
          </a:p>
          <a:p>
            <a:r>
              <a:rPr lang="en-US" dirty="0">
                <a:solidFill>
                  <a:srgbClr val="FF0000"/>
                </a:solidFill>
              </a:rPr>
              <a:t>Layer</a:t>
            </a:r>
          </a:p>
        </p:txBody>
      </p:sp>
      <p:sp>
        <p:nvSpPr>
          <p:cNvPr id="34" name="Rectangle 33">
            <a:extLst>
              <a:ext uri="{FF2B5EF4-FFF2-40B4-BE49-F238E27FC236}">
                <a16:creationId xmlns:a16="http://schemas.microsoft.com/office/drawing/2014/main" id="{4DB5CA3B-5EA5-9A60-B6ED-31468EAE5429}"/>
              </a:ext>
            </a:extLst>
          </p:cNvPr>
          <p:cNvSpPr/>
          <p:nvPr/>
        </p:nvSpPr>
        <p:spPr>
          <a:xfrm>
            <a:off x="11084194" y="2739881"/>
            <a:ext cx="678427" cy="734240"/>
          </a:xfrm>
          <a:prstGeom prst="rect">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D7A4ABF8-2EB2-E66C-2BDB-99518422DC1C}"/>
              </a:ext>
            </a:extLst>
          </p:cNvPr>
          <p:cNvCxnSpPr>
            <a:cxnSpLocks/>
            <a:endCxn id="34" idx="1"/>
          </p:cNvCxnSpPr>
          <p:nvPr/>
        </p:nvCxnSpPr>
        <p:spPr>
          <a:xfrm>
            <a:off x="1451781" y="3107001"/>
            <a:ext cx="9632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6" name="Group 35">
            <a:extLst>
              <a:ext uri="{FF2B5EF4-FFF2-40B4-BE49-F238E27FC236}">
                <a16:creationId xmlns:a16="http://schemas.microsoft.com/office/drawing/2014/main" id="{5CBA677B-25B5-61C2-28BF-17D5EB947B2B}"/>
              </a:ext>
            </a:extLst>
          </p:cNvPr>
          <p:cNvGrpSpPr/>
          <p:nvPr/>
        </p:nvGrpSpPr>
        <p:grpSpPr>
          <a:xfrm>
            <a:off x="1654823" y="1999194"/>
            <a:ext cx="7458075" cy="2193234"/>
            <a:chOff x="2505075" y="1619244"/>
            <a:chExt cx="11049000" cy="2800355"/>
          </a:xfrm>
        </p:grpSpPr>
        <p:sp>
          <p:nvSpPr>
            <p:cNvPr id="37" name="Rectangle: Rounded Corners 36">
              <a:extLst>
                <a:ext uri="{FF2B5EF4-FFF2-40B4-BE49-F238E27FC236}">
                  <a16:creationId xmlns:a16="http://schemas.microsoft.com/office/drawing/2014/main" id="{D42C6659-20FF-1D41-36A8-778D6C704F0E}"/>
                </a:ext>
              </a:extLst>
            </p:cNvPr>
            <p:cNvSpPr/>
            <p:nvPr/>
          </p:nvSpPr>
          <p:spPr>
            <a:xfrm>
              <a:off x="2505075" y="1647823"/>
              <a:ext cx="561975" cy="2771775"/>
            </a:xfrm>
            <a:prstGeom prst="roundRect">
              <a:avLst>
                <a:gd name="adj" fmla="val 30226"/>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55AC11E2-1C03-4F31-ADD8-3EAE6F0FED8D}"/>
                </a:ext>
              </a:extLst>
            </p:cNvPr>
            <p:cNvSpPr/>
            <p:nvPr/>
          </p:nvSpPr>
          <p:spPr>
            <a:xfrm>
              <a:off x="3314700" y="1647824"/>
              <a:ext cx="561975" cy="2771775"/>
            </a:xfrm>
            <a:prstGeom prst="roundRect">
              <a:avLst>
                <a:gd name="adj" fmla="val 30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96BC2EAA-330C-2EFC-B099-D920B7D1AD78}"/>
                </a:ext>
              </a:extLst>
            </p:cNvPr>
            <p:cNvSpPr/>
            <p:nvPr/>
          </p:nvSpPr>
          <p:spPr>
            <a:xfrm>
              <a:off x="4124325" y="1647823"/>
              <a:ext cx="561975" cy="2771775"/>
            </a:xfrm>
            <a:prstGeom prst="roundRect">
              <a:avLst>
                <a:gd name="adj" fmla="val 30226"/>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891854B0-1BDC-4299-4E1A-96F2863C98B2}"/>
                </a:ext>
              </a:extLst>
            </p:cNvPr>
            <p:cNvSpPr/>
            <p:nvPr/>
          </p:nvSpPr>
          <p:spPr>
            <a:xfrm>
              <a:off x="4933950" y="1619248"/>
              <a:ext cx="561975" cy="2771775"/>
            </a:xfrm>
            <a:prstGeom prst="roundRect">
              <a:avLst>
                <a:gd name="adj" fmla="val 30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7634DCF5-273F-CAAA-14DE-B793C163534E}"/>
                </a:ext>
              </a:extLst>
            </p:cNvPr>
            <p:cNvSpPr/>
            <p:nvPr/>
          </p:nvSpPr>
          <p:spPr>
            <a:xfrm>
              <a:off x="5743575" y="1619247"/>
              <a:ext cx="561975" cy="2771775"/>
            </a:xfrm>
            <a:prstGeom prst="roundRect">
              <a:avLst>
                <a:gd name="adj" fmla="val 30226"/>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E617E67-CDD3-47A0-7E92-9B8285C5828D}"/>
                </a:ext>
              </a:extLst>
            </p:cNvPr>
            <p:cNvSpPr/>
            <p:nvPr/>
          </p:nvSpPr>
          <p:spPr>
            <a:xfrm>
              <a:off x="6553200" y="1619247"/>
              <a:ext cx="561975" cy="2771775"/>
            </a:xfrm>
            <a:prstGeom prst="roundRect">
              <a:avLst>
                <a:gd name="adj" fmla="val 30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8C9E280D-E2BA-201C-10BD-DAB5F4B658F5}"/>
                </a:ext>
              </a:extLst>
            </p:cNvPr>
            <p:cNvSpPr/>
            <p:nvPr/>
          </p:nvSpPr>
          <p:spPr>
            <a:xfrm>
              <a:off x="7362825" y="1619246"/>
              <a:ext cx="561975" cy="2771775"/>
            </a:xfrm>
            <a:prstGeom prst="roundRect">
              <a:avLst>
                <a:gd name="adj" fmla="val 30226"/>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E2A426AF-F2EF-07B4-6218-6B5C09D6CB8E}"/>
                </a:ext>
              </a:extLst>
            </p:cNvPr>
            <p:cNvSpPr/>
            <p:nvPr/>
          </p:nvSpPr>
          <p:spPr>
            <a:xfrm>
              <a:off x="8172450" y="1619247"/>
              <a:ext cx="561975" cy="2771775"/>
            </a:xfrm>
            <a:prstGeom prst="roundRect">
              <a:avLst>
                <a:gd name="adj" fmla="val 30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337218F8-2B5E-4CD6-2087-FD11A5A0C139}"/>
                </a:ext>
              </a:extLst>
            </p:cNvPr>
            <p:cNvSpPr/>
            <p:nvPr/>
          </p:nvSpPr>
          <p:spPr>
            <a:xfrm>
              <a:off x="8982075" y="1619245"/>
              <a:ext cx="561975" cy="2771775"/>
            </a:xfrm>
            <a:prstGeom prst="roundRect">
              <a:avLst>
                <a:gd name="adj" fmla="val 30226"/>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86F81F10-A9D3-1B0A-B738-A70678349F80}"/>
                </a:ext>
              </a:extLst>
            </p:cNvPr>
            <p:cNvSpPr/>
            <p:nvPr/>
          </p:nvSpPr>
          <p:spPr>
            <a:xfrm>
              <a:off x="9786937" y="1619245"/>
              <a:ext cx="561975" cy="2771775"/>
            </a:xfrm>
            <a:prstGeom prst="roundRect">
              <a:avLst>
                <a:gd name="adj" fmla="val 30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63B5148C-EE9B-265D-C0A2-6C4DE9228653}"/>
                </a:ext>
              </a:extLst>
            </p:cNvPr>
            <p:cNvSpPr/>
            <p:nvPr/>
          </p:nvSpPr>
          <p:spPr>
            <a:xfrm>
              <a:off x="10591799" y="1619245"/>
              <a:ext cx="561975" cy="2771775"/>
            </a:xfrm>
            <a:prstGeom prst="roundRect">
              <a:avLst>
                <a:gd name="adj" fmla="val 30226"/>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A06557CE-E24C-568E-515E-32DAC2C36BE5}"/>
                </a:ext>
              </a:extLst>
            </p:cNvPr>
            <p:cNvSpPr/>
            <p:nvPr/>
          </p:nvSpPr>
          <p:spPr>
            <a:xfrm>
              <a:off x="11410950" y="1619244"/>
              <a:ext cx="561975" cy="2771775"/>
            </a:xfrm>
            <a:prstGeom prst="roundRect">
              <a:avLst>
                <a:gd name="adj" fmla="val 30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E3BA1829-8EF9-0B1B-5155-69F798800EAC}"/>
                </a:ext>
              </a:extLst>
            </p:cNvPr>
            <p:cNvSpPr/>
            <p:nvPr/>
          </p:nvSpPr>
          <p:spPr>
            <a:xfrm>
              <a:off x="12192000" y="1619244"/>
              <a:ext cx="561975" cy="2771775"/>
            </a:xfrm>
            <a:prstGeom prst="roundRect">
              <a:avLst>
                <a:gd name="adj" fmla="val 30226"/>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A563B058-58BD-07F8-A965-333DEABE3FFB}"/>
                </a:ext>
              </a:extLst>
            </p:cNvPr>
            <p:cNvSpPr/>
            <p:nvPr/>
          </p:nvSpPr>
          <p:spPr>
            <a:xfrm>
              <a:off x="12992100" y="1647822"/>
              <a:ext cx="561975" cy="2771775"/>
            </a:xfrm>
            <a:prstGeom prst="roundRect">
              <a:avLst>
                <a:gd name="adj" fmla="val 30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FBD006F4-F9C9-2D04-4AF3-4A1C41E1FF88}"/>
              </a:ext>
            </a:extLst>
          </p:cNvPr>
          <p:cNvGrpSpPr/>
          <p:nvPr/>
        </p:nvGrpSpPr>
        <p:grpSpPr>
          <a:xfrm>
            <a:off x="9414990" y="1999194"/>
            <a:ext cx="1498133" cy="2170850"/>
            <a:chOff x="9725053" y="2021578"/>
            <a:chExt cx="1498133" cy="2170850"/>
          </a:xfrm>
        </p:grpSpPr>
        <p:sp>
          <p:nvSpPr>
            <p:cNvPr id="52" name="Rectangle: Rounded Corners 51">
              <a:extLst>
                <a:ext uri="{FF2B5EF4-FFF2-40B4-BE49-F238E27FC236}">
                  <a16:creationId xmlns:a16="http://schemas.microsoft.com/office/drawing/2014/main" id="{E03E07D7-F21C-6748-7946-C88193502668}"/>
                </a:ext>
              </a:extLst>
            </p:cNvPr>
            <p:cNvSpPr/>
            <p:nvPr/>
          </p:nvSpPr>
          <p:spPr>
            <a:xfrm>
              <a:off x="9725053" y="2021578"/>
              <a:ext cx="379333" cy="2170850"/>
            </a:xfrm>
            <a:prstGeom prst="roundRect">
              <a:avLst>
                <a:gd name="adj" fmla="val 3022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C1DC0E46-8DE2-95E4-0E40-5867A2369349}"/>
                </a:ext>
              </a:extLst>
            </p:cNvPr>
            <p:cNvSpPr/>
            <p:nvPr/>
          </p:nvSpPr>
          <p:spPr>
            <a:xfrm>
              <a:off x="10284453" y="2021578"/>
              <a:ext cx="379333" cy="2170850"/>
            </a:xfrm>
            <a:prstGeom prst="roundRect">
              <a:avLst>
                <a:gd name="adj" fmla="val 3022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Rounded Corners 53">
              <a:extLst>
                <a:ext uri="{FF2B5EF4-FFF2-40B4-BE49-F238E27FC236}">
                  <a16:creationId xmlns:a16="http://schemas.microsoft.com/office/drawing/2014/main" id="{CCBD7B2D-6907-166C-3BA4-18513D26A79A}"/>
                </a:ext>
              </a:extLst>
            </p:cNvPr>
            <p:cNvSpPr/>
            <p:nvPr/>
          </p:nvSpPr>
          <p:spPr>
            <a:xfrm>
              <a:off x="10843853" y="2021578"/>
              <a:ext cx="379333" cy="2170850"/>
            </a:xfrm>
            <a:prstGeom prst="roundRect">
              <a:avLst>
                <a:gd name="adj" fmla="val 3022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TextBox 54">
            <a:extLst>
              <a:ext uri="{FF2B5EF4-FFF2-40B4-BE49-F238E27FC236}">
                <a16:creationId xmlns:a16="http://schemas.microsoft.com/office/drawing/2014/main" id="{8193C1D9-A6C4-50E1-FF60-93802A024842}"/>
              </a:ext>
            </a:extLst>
          </p:cNvPr>
          <p:cNvSpPr txBox="1"/>
          <p:nvPr/>
        </p:nvSpPr>
        <p:spPr>
          <a:xfrm>
            <a:off x="4963828" y="5529979"/>
            <a:ext cx="4678400" cy="369332"/>
          </a:xfrm>
          <a:prstGeom prst="rect">
            <a:avLst/>
          </a:prstGeom>
          <a:noFill/>
        </p:spPr>
        <p:txBody>
          <a:bodyPr wrap="square" rtlCol="0">
            <a:spAutoFit/>
          </a:bodyPr>
          <a:lstStyle/>
          <a:p>
            <a:r>
              <a:rPr lang="en-US" dirty="0"/>
              <a:t>CNN Architecture</a:t>
            </a:r>
          </a:p>
        </p:txBody>
      </p:sp>
    </p:spTree>
    <p:extLst>
      <p:ext uri="{BB962C8B-B14F-4D97-AF65-F5344CB8AC3E}">
        <p14:creationId xmlns:p14="http://schemas.microsoft.com/office/powerpoint/2010/main" val="29497788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1302852876">
            <a:hlinkClick r:id="" action="ppaction://media"/>
            <a:extLst>
              <a:ext uri="{FF2B5EF4-FFF2-40B4-BE49-F238E27FC236}">
                <a16:creationId xmlns:a16="http://schemas.microsoft.com/office/drawing/2014/main" id="{4411EC5E-5E13-7045-2653-F117215BE0CE}"/>
              </a:ext>
            </a:extLst>
          </p:cNvPr>
          <p:cNvPicPr>
            <a:picLocks noChangeAspect="1"/>
          </p:cNvPicPr>
          <p:nvPr>
            <a:videoFile r:link="rId1"/>
            <p:extLst>
              <p:ext uri="{DAA4B4D4-6D71-4841-9C94-3DE7FCFB9230}">
                <p14:media xmlns:p14="http://schemas.microsoft.com/office/powerpoint/2010/main" r:embed="rId2">
                  <p14:trim st="8951"/>
                </p14:media>
              </p:ext>
            </p:extLst>
          </p:nvPr>
        </p:nvPicPr>
        <p:blipFill rotWithShape="1">
          <a:blip r:embed="rId4"/>
          <a:srcRect l="6873" t="8103" r="15735" b="4491"/>
          <a:stretch/>
        </p:blipFill>
        <p:spPr>
          <a:xfrm>
            <a:off x="819792" y="329879"/>
            <a:ext cx="8492042" cy="5994372"/>
          </a:xfrm>
          <a:prstGeom prst="rect">
            <a:avLst/>
          </a:prstGeom>
        </p:spPr>
      </p:pic>
      <p:sp>
        <p:nvSpPr>
          <p:cNvPr id="4" name="Rectangle 3">
            <a:extLst>
              <a:ext uri="{FF2B5EF4-FFF2-40B4-BE49-F238E27FC236}">
                <a16:creationId xmlns:a16="http://schemas.microsoft.com/office/drawing/2014/main" id="{F2101F6B-CB16-86E7-FAEE-4B76BA72EFE9}"/>
              </a:ext>
            </a:extLst>
          </p:cNvPr>
          <p:cNvSpPr/>
          <p:nvPr/>
        </p:nvSpPr>
        <p:spPr>
          <a:xfrm>
            <a:off x="9716947" y="1597306"/>
            <a:ext cx="2091238" cy="584775"/>
          </a:xfrm>
          <a:prstGeom prst="rect">
            <a:avLst/>
          </a:prstGeom>
          <a:noFill/>
        </p:spPr>
        <p:txBody>
          <a:bodyPr wrap="squar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ResNet50</a:t>
            </a:r>
          </a:p>
        </p:txBody>
      </p:sp>
      <p:sp>
        <p:nvSpPr>
          <p:cNvPr id="5" name="Rectangle 4">
            <a:extLst>
              <a:ext uri="{FF2B5EF4-FFF2-40B4-BE49-F238E27FC236}">
                <a16:creationId xmlns:a16="http://schemas.microsoft.com/office/drawing/2014/main" id="{8AB821E8-AC90-9442-C22D-FAA8FBB9D47F}"/>
              </a:ext>
            </a:extLst>
          </p:cNvPr>
          <p:cNvSpPr/>
          <p:nvPr/>
        </p:nvSpPr>
        <p:spPr>
          <a:xfrm>
            <a:off x="9948010" y="2475411"/>
            <a:ext cx="1474698" cy="1354217"/>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50 layers</a:t>
            </a:r>
          </a:p>
          <a:p>
            <a:pPr algn="ctr"/>
            <a:r>
              <a:rPr lang="en-US" sz="1600" dirty="0">
                <a:ln w="0"/>
                <a:effectLst>
                  <a:outerShdw blurRad="38100" dist="19050" dir="2700000" algn="tl" rotWithShape="0">
                    <a:schemeClr val="dk1">
                      <a:alpha val="40000"/>
                    </a:schemeClr>
                  </a:outerShdw>
                </a:effectLst>
              </a:rPr>
              <a:t>48 Conv layers</a:t>
            </a:r>
          </a:p>
          <a:p>
            <a:pPr algn="ctr"/>
            <a:r>
              <a:rPr lang="en-US" sz="1600" b="0" cap="none" spc="0" dirty="0">
                <a:ln w="0"/>
                <a:solidFill>
                  <a:schemeClr val="tx1"/>
                </a:solidFill>
                <a:effectLst>
                  <a:outerShdw blurRad="38100" dist="19050" dir="2700000" algn="tl" rotWithShape="0">
                    <a:schemeClr val="dk1">
                      <a:alpha val="40000"/>
                    </a:schemeClr>
                  </a:outerShdw>
                </a:effectLst>
              </a:rPr>
              <a:t>1 Max pool</a:t>
            </a:r>
          </a:p>
          <a:p>
            <a:pPr algn="ctr"/>
            <a:r>
              <a:rPr lang="en-US" sz="1600" dirty="0">
                <a:ln w="0"/>
                <a:effectLst>
                  <a:outerShdw blurRad="38100" dist="19050" dir="2700000" algn="tl" rotWithShape="0">
                    <a:schemeClr val="dk1">
                      <a:alpha val="40000"/>
                    </a:schemeClr>
                  </a:outerShdw>
                </a:effectLst>
              </a:rPr>
              <a:t>1 Average pool</a:t>
            </a:r>
          </a:p>
          <a:p>
            <a:pPr algn="ct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07375451-CC47-EA09-320B-4320F4545A6B}"/>
              </a:ext>
            </a:extLst>
          </p:cNvPr>
          <p:cNvSpPr/>
          <p:nvPr/>
        </p:nvSpPr>
        <p:spPr>
          <a:xfrm>
            <a:off x="225706" y="150471"/>
            <a:ext cx="11696218" cy="65049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2631BE3-8296-9116-36B4-B8E395C17A01}"/>
              </a:ext>
            </a:extLst>
          </p:cNvPr>
          <p:cNvSpPr/>
          <p:nvPr/>
        </p:nvSpPr>
        <p:spPr>
          <a:xfrm>
            <a:off x="3180549" y="1696830"/>
            <a:ext cx="2911033" cy="2257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RESNET 50 ARCHITECTURE</a:t>
            </a:r>
          </a:p>
        </p:txBody>
      </p:sp>
      <p:sp>
        <p:nvSpPr>
          <p:cNvPr id="8" name="Rectangle 7">
            <a:extLst>
              <a:ext uri="{FF2B5EF4-FFF2-40B4-BE49-F238E27FC236}">
                <a16:creationId xmlns:a16="http://schemas.microsoft.com/office/drawing/2014/main" id="{06ECC5FD-119B-50A9-2211-859B92946718}"/>
              </a:ext>
            </a:extLst>
          </p:cNvPr>
          <p:cNvSpPr/>
          <p:nvPr/>
        </p:nvSpPr>
        <p:spPr>
          <a:xfrm>
            <a:off x="87582" y="2075302"/>
            <a:ext cx="3101244"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Our Input data</a:t>
            </a:r>
          </a:p>
        </p:txBody>
      </p:sp>
      <p:pic>
        <p:nvPicPr>
          <p:cNvPr id="9" name="Picture 8">
            <a:extLst>
              <a:ext uri="{FF2B5EF4-FFF2-40B4-BE49-F238E27FC236}">
                <a16:creationId xmlns:a16="http://schemas.microsoft.com/office/drawing/2014/main" id="{072B8708-6608-33AD-F0CB-12B9AC9A42AE}"/>
              </a:ext>
            </a:extLst>
          </p:cNvPr>
          <p:cNvPicPr>
            <a:picLocks noChangeAspect="1"/>
          </p:cNvPicPr>
          <p:nvPr/>
        </p:nvPicPr>
        <p:blipFill>
          <a:blip r:embed="rId5">
            <a:grayscl/>
          </a:blip>
          <a:stretch>
            <a:fillRect/>
          </a:stretch>
        </p:blipFill>
        <p:spPr>
          <a:xfrm>
            <a:off x="6444471" y="-1313"/>
            <a:ext cx="722455" cy="5924811"/>
          </a:xfrm>
          <a:prstGeom prst="rect">
            <a:avLst/>
          </a:prstGeom>
          <a:scene3d>
            <a:camera prst="isometricRightUp"/>
            <a:lightRig rig="threePt" dir="t"/>
          </a:scene3d>
        </p:spPr>
      </p:pic>
      <p:grpSp>
        <p:nvGrpSpPr>
          <p:cNvPr id="10" name="Group 9">
            <a:extLst>
              <a:ext uri="{FF2B5EF4-FFF2-40B4-BE49-F238E27FC236}">
                <a16:creationId xmlns:a16="http://schemas.microsoft.com/office/drawing/2014/main" id="{D213FB1D-FAB9-2450-5522-FCD3A92DEAE9}"/>
              </a:ext>
            </a:extLst>
          </p:cNvPr>
          <p:cNvGrpSpPr/>
          <p:nvPr/>
        </p:nvGrpSpPr>
        <p:grpSpPr>
          <a:xfrm>
            <a:off x="7305050" y="617997"/>
            <a:ext cx="786840" cy="4515263"/>
            <a:chOff x="9567738" y="1020872"/>
            <a:chExt cx="1438692" cy="4515262"/>
          </a:xfrm>
        </p:grpSpPr>
        <p:sp>
          <p:nvSpPr>
            <p:cNvPr id="11" name="Oval 10">
              <a:extLst>
                <a:ext uri="{FF2B5EF4-FFF2-40B4-BE49-F238E27FC236}">
                  <a16:creationId xmlns:a16="http://schemas.microsoft.com/office/drawing/2014/main" id="{4140E3B4-558E-E5EE-997E-FE9827070697}"/>
                </a:ext>
              </a:extLst>
            </p:cNvPr>
            <p:cNvSpPr/>
            <p:nvPr/>
          </p:nvSpPr>
          <p:spPr>
            <a:xfrm>
              <a:off x="9595661" y="527308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534ACC1-B589-9849-BB7E-9E6B7819A53F}"/>
                </a:ext>
              </a:extLst>
            </p:cNvPr>
            <p:cNvGrpSpPr/>
            <p:nvPr/>
          </p:nvGrpSpPr>
          <p:grpSpPr>
            <a:xfrm>
              <a:off x="9567738" y="1020872"/>
              <a:ext cx="1438692" cy="4383739"/>
              <a:chOff x="9683198" y="1152395"/>
              <a:chExt cx="1438692" cy="4383739"/>
            </a:xfrm>
          </p:grpSpPr>
          <p:sp>
            <p:nvSpPr>
              <p:cNvPr id="13" name="Oval 12">
                <a:extLst>
                  <a:ext uri="{FF2B5EF4-FFF2-40B4-BE49-F238E27FC236}">
                    <a16:creationId xmlns:a16="http://schemas.microsoft.com/office/drawing/2014/main" id="{0A02B28F-60D5-80FF-FE04-A069BF6B2C16}"/>
                  </a:ext>
                </a:extLst>
              </p:cNvPr>
              <p:cNvSpPr/>
              <p:nvPr/>
            </p:nvSpPr>
            <p:spPr>
              <a:xfrm>
                <a:off x="9693347" y="115239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DA4371F-4BA2-818F-9C87-CCC957FC95E3}"/>
                  </a:ext>
                </a:extLst>
              </p:cNvPr>
              <p:cNvSpPr/>
              <p:nvPr/>
            </p:nvSpPr>
            <p:spPr>
              <a:xfrm>
                <a:off x="9711121" y="167013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4CFE6F-88B7-334C-AA0F-D031DA8C60DF}"/>
                  </a:ext>
                </a:extLst>
              </p:cNvPr>
              <p:cNvSpPr/>
              <p:nvPr/>
            </p:nvSpPr>
            <p:spPr>
              <a:xfrm>
                <a:off x="9711121" y="224505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8188671-5D5D-31FF-EA61-3876FA9E80B2}"/>
                  </a:ext>
                </a:extLst>
              </p:cNvPr>
              <p:cNvSpPr/>
              <p:nvPr/>
            </p:nvSpPr>
            <p:spPr>
              <a:xfrm>
                <a:off x="9695724" y="275931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1B46D15-C5C6-9C06-989C-82CC9E497983}"/>
                  </a:ext>
                </a:extLst>
              </p:cNvPr>
              <p:cNvSpPr/>
              <p:nvPr/>
            </p:nvSpPr>
            <p:spPr>
              <a:xfrm>
                <a:off x="9695724" y="333423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12408CD-33DC-07AD-23E0-95D1B1801751}"/>
                  </a:ext>
                </a:extLst>
              </p:cNvPr>
              <p:cNvSpPr/>
              <p:nvPr/>
            </p:nvSpPr>
            <p:spPr>
              <a:xfrm>
                <a:off x="9683198" y="38618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B4B39FD-7A04-2201-B71C-1DB55FE7BF41}"/>
                  </a:ext>
                </a:extLst>
              </p:cNvPr>
              <p:cNvSpPr/>
              <p:nvPr/>
            </p:nvSpPr>
            <p:spPr>
              <a:xfrm>
                <a:off x="9683198" y="4317771"/>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43A9FDE-F226-7F68-8629-4405D4499BB6}"/>
                  </a:ext>
                </a:extLst>
              </p:cNvPr>
              <p:cNvSpPr/>
              <p:nvPr/>
            </p:nvSpPr>
            <p:spPr>
              <a:xfrm>
                <a:off x="9711121" y="484072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170EDD-4331-8DC4-2B55-38B0CEEB87B3}"/>
                  </a:ext>
                </a:extLst>
              </p:cNvPr>
              <p:cNvSpPr/>
              <p:nvPr/>
            </p:nvSpPr>
            <p:spPr>
              <a:xfrm>
                <a:off x="10349563" y="141711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E972AE1-90A4-551A-EF9A-8868C88F1FD7}"/>
                  </a:ext>
                </a:extLst>
              </p:cNvPr>
              <p:cNvSpPr/>
              <p:nvPr/>
            </p:nvSpPr>
            <p:spPr>
              <a:xfrm>
                <a:off x="10362722" y="198201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864D22A-D3D6-4823-B84D-78AD26FBAA6F}"/>
                  </a:ext>
                </a:extLst>
              </p:cNvPr>
              <p:cNvSpPr/>
              <p:nvPr/>
            </p:nvSpPr>
            <p:spPr>
              <a:xfrm>
                <a:off x="10356847" y="253733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0B8240C-1F86-4D5C-98D3-18DCCBEF5FBE}"/>
                  </a:ext>
                </a:extLst>
              </p:cNvPr>
              <p:cNvSpPr/>
              <p:nvPr/>
            </p:nvSpPr>
            <p:spPr>
              <a:xfrm>
                <a:off x="10402544" y="316188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AE2E1BA-5209-7CAE-93EE-4261A418FDB0}"/>
                  </a:ext>
                </a:extLst>
              </p:cNvPr>
              <p:cNvSpPr/>
              <p:nvPr/>
            </p:nvSpPr>
            <p:spPr>
              <a:xfrm>
                <a:off x="10402544" y="379695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3444AA1-F75D-049A-8876-50A9608A791B}"/>
                  </a:ext>
                </a:extLst>
              </p:cNvPr>
              <p:cNvSpPr/>
              <p:nvPr/>
            </p:nvSpPr>
            <p:spPr>
              <a:xfrm>
                <a:off x="10384770" y="438259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DE9C57C-247F-D5ED-D5A6-47A0A0044AAE}"/>
                  </a:ext>
                </a:extLst>
              </p:cNvPr>
              <p:cNvSpPr/>
              <p:nvPr/>
            </p:nvSpPr>
            <p:spPr>
              <a:xfrm>
                <a:off x="10402544" y="501766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3132FC2-BA45-E72B-4750-3B894E5B2DDF}"/>
                  </a:ext>
                </a:extLst>
              </p:cNvPr>
              <p:cNvSpPr/>
              <p:nvPr/>
            </p:nvSpPr>
            <p:spPr>
              <a:xfrm>
                <a:off x="10763495" y="1850490"/>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F9D547A-98C3-63BC-7175-3287F17068E9}"/>
                  </a:ext>
                </a:extLst>
              </p:cNvPr>
              <p:cNvSpPr/>
              <p:nvPr/>
            </p:nvSpPr>
            <p:spPr>
              <a:xfrm>
                <a:off x="10767902" y="244630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1D567BB-7AE8-77CB-4F53-010BB85E4A32}"/>
                  </a:ext>
                </a:extLst>
              </p:cNvPr>
              <p:cNvSpPr/>
              <p:nvPr/>
            </p:nvSpPr>
            <p:spPr>
              <a:xfrm>
                <a:off x="10837212" y="32212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48C465F-73BF-38FD-356D-BBBD4EF3B5E8}"/>
                  </a:ext>
                </a:extLst>
              </p:cNvPr>
              <p:cNvSpPr/>
              <p:nvPr/>
            </p:nvSpPr>
            <p:spPr>
              <a:xfrm>
                <a:off x="10852638" y="398465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D3DC99E-B082-FECE-24F5-51E2516CE1E7}"/>
                  </a:ext>
                </a:extLst>
              </p:cNvPr>
              <p:cNvSpPr/>
              <p:nvPr/>
            </p:nvSpPr>
            <p:spPr>
              <a:xfrm>
                <a:off x="10811271" y="473321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70C0D90-10D5-AE75-F5FF-F65D68FA6438}"/>
                  </a:ext>
                </a:extLst>
              </p:cNvPr>
              <p:cNvCxnSpPr>
                <a:cxnSpLocks/>
                <a:endCxn id="21" idx="1"/>
              </p:cNvCxnSpPr>
              <p:nvPr/>
            </p:nvCxnSpPr>
            <p:spPr>
              <a:xfrm>
                <a:off x="9962599" y="1303994"/>
                <a:ext cx="426395" cy="151646"/>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B045E8A-3C50-ED4A-F4D4-81A92FCAB1FB}"/>
                  </a:ext>
                </a:extLst>
              </p:cNvPr>
              <p:cNvCxnSpPr>
                <a:stCxn id="13" idx="6"/>
                <a:endCxn id="22" idx="1"/>
              </p:cNvCxnSpPr>
              <p:nvPr/>
            </p:nvCxnSpPr>
            <p:spPr>
              <a:xfrm>
                <a:off x="9962599" y="1283918"/>
                <a:ext cx="439554" cy="736617"/>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51058E4-5C56-2445-5FFB-89AB2A7C2FDF}"/>
                  </a:ext>
                </a:extLst>
              </p:cNvPr>
              <p:cNvCxnSpPr>
                <a:stCxn id="13" idx="6"/>
                <a:endCxn id="23" idx="1"/>
              </p:cNvCxnSpPr>
              <p:nvPr/>
            </p:nvCxnSpPr>
            <p:spPr>
              <a:xfrm>
                <a:off x="9962599" y="1283918"/>
                <a:ext cx="528874" cy="1253414"/>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0F91E67-C012-24B8-2E77-3553DFB1CBDC}"/>
                  </a:ext>
                </a:extLst>
              </p:cNvPr>
              <p:cNvCxnSpPr>
                <a:stCxn id="13" idx="6"/>
                <a:endCxn id="24" idx="1"/>
              </p:cNvCxnSpPr>
              <p:nvPr/>
            </p:nvCxnSpPr>
            <p:spPr>
              <a:xfrm>
                <a:off x="9962599" y="1283918"/>
                <a:ext cx="479376" cy="19164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478B959-7347-5594-C8B0-9CE0EAF51A07}"/>
                  </a:ext>
                </a:extLst>
              </p:cNvPr>
              <p:cNvCxnSpPr>
                <a:stCxn id="13" idx="6"/>
                <a:endCxn id="25" idx="1"/>
              </p:cNvCxnSpPr>
              <p:nvPr/>
            </p:nvCxnSpPr>
            <p:spPr>
              <a:xfrm>
                <a:off x="9962599" y="1283918"/>
                <a:ext cx="479376" cy="2551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72C0C39-3F34-8ACF-A122-5D2309633DF0}"/>
                  </a:ext>
                </a:extLst>
              </p:cNvPr>
              <p:cNvCxnSpPr>
                <a:stCxn id="13" idx="6"/>
                <a:endCxn id="26" idx="1"/>
              </p:cNvCxnSpPr>
              <p:nvPr/>
            </p:nvCxnSpPr>
            <p:spPr>
              <a:xfrm>
                <a:off x="9962599" y="1283918"/>
                <a:ext cx="461602" cy="3137198"/>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130D27E-71F1-9ED7-7984-D3D9843E2FAF}"/>
                  </a:ext>
                </a:extLst>
              </p:cNvPr>
              <p:cNvCxnSpPr>
                <a:stCxn id="13" idx="6"/>
                <a:endCxn id="27" idx="1"/>
              </p:cNvCxnSpPr>
              <p:nvPr/>
            </p:nvCxnSpPr>
            <p:spPr>
              <a:xfrm>
                <a:off x="9962599" y="1283918"/>
                <a:ext cx="479376" cy="377226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D209E6F-0EF6-E0FC-AD79-DB792306A104}"/>
                  </a:ext>
                </a:extLst>
              </p:cNvPr>
              <p:cNvCxnSpPr>
                <a:stCxn id="21" idx="5"/>
                <a:endCxn id="28" idx="1"/>
              </p:cNvCxnSpPr>
              <p:nvPr/>
            </p:nvCxnSpPr>
            <p:spPr>
              <a:xfrm>
                <a:off x="10579384" y="1641642"/>
                <a:ext cx="223542" cy="2473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50AC6BC-08AF-0257-1CE6-06B850624F7F}"/>
                  </a:ext>
                </a:extLst>
              </p:cNvPr>
              <p:cNvCxnSpPr>
                <a:stCxn id="21" idx="5"/>
                <a:endCxn id="29" idx="0"/>
              </p:cNvCxnSpPr>
              <p:nvPr/>
            </p:nvCxnSpPr>
            <p:spPr>
              <a:xfrm>
                <a:off x="10579384" y="1641642"/>
                <a:ext cx="323144" cy="804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56B8677-8A17-06B9-41EE-B8B7EDE2629B}"/>
                  </a:ext>
                </a:extLst>
              </p:cNvPr>
              <p:cNvCxnSpPr>
                <a:cxnSpLocks/>
                <a:stCxn id="21" idx="5"/>
                <a:endCxn id="30" idx="1"/>
              </p:cNvCxnSpPr>
              <p:nvPr/>
            </p:nvCxnSpPr>
            <p:spPr>
              <a:xfrm>
                <a:off x="10579384" y="1641642"/>
                <a:ext cx="297259" cy="161811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72B3850-D567-64DB-26B8-A268E7A3ABCC}"/>
                  </a:ext>
                </a:extLst>
              </p:cNvPr>
              <p:cNvCxnSpPr>
                <a:stCxn id="26" idx="5"/>
                <a:endCxn id="32" idx="1"/>
              </p:cNvCxnSpPr>
              <p:nvPr/>
            </p:nvCxnSpPr>
            <p:spPr>
              <a:xfrm>
                <a:off x="10614591" y="4607118"/>
                <a:ext cx="236111" cy="164621"/>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821641A-EFE6-86A5-7385-2BCBBD5D079F}"/>
                  </a:ext>
                </a:extLst>
              </p:cNvPr>
              <p:cNvCxnSpPr>
                <a:stCxn id="27" idx="6"/>
                <a:endCxn id="32" idx="2"/>
              </p:cNvCxnSpPr>
              <p:nvPr/>
            </p:nvCxnSpPr>
            <p:spPr>
              <a:xfrm flipV="1">
                <a:off x="10671796" y="4864740"/>
                <a:ext cx="139475" cy="28444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3AF51ABC-E707-AB0B-8FE7-8FF720E97180}"/>
                  </a:ext>
                </a:extLst>
              </p:cNvPr>
              <p:cNvCxnSpPr>
                <a:stCxn id="26" idx="6"/>
                <a:endCxn id="31" idx="3"/>
              </p:cNvCxnSpPr>
              <p:nvPr/>
            </p:nvCxnSpPr>
            <p:spPr>
              <a:xfrm flipV="1">
                <a:off x="10654022" y="4209176"/>
                <a:ext cx="238047" cy="30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4FB12CE0-AC40-C158-B5A4-4B9B9289442F}"/>
                  </a:ext>
                </a:extLst>
              </p:cNvPr>
              <p:cNvCxnSpPr>
                <a:stCxn id="27" idx="7"/>
                <a:endCxn id="31" idx="3"/>
              </p:cNvCxnSpPr>
              <p:nvPr/>
            </p:nvCxnSpPr>
            <p:spPr>
              <a:xfrm flipV="1">
                <a:off x="10632365" y="4209176"/>
                <a:ext cx="259704" cy="8470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CDDD8644-5434-8551-905B-AABD4D9EC7BD}"/>
                  </a:ext>
                </a:extLst>
              </p:cNvPr>
              <p:cNvCxnSpPr>
                <a:stCxn id="31" idx="3"/>
                <a:endCxn id="25" idx="5"/>
              </p:cNvCxnSpPr>
              <p:nvPr/>
            </p:nvCxnSpPr>
            <p:spPr>
              <a:xfrm flipH="1" flipV="1">
                <a:off x="10632365" y="4021480"/>
                <a:ext cx="259704" cy="187696"/>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C7E9F772-8B9F-3722-5B4C-32E5DC6D0377}"/>
                  </a:ext>
                </a:extLst>
              </p:cNvPr>
              <p:cNvCxnSpPr>
                <a:stCxn id="26" idx="6"/>
                <a:endCxn id="30" idx="3"/>
              </p:cNvCxnSpPr>
              <p:nvPr/>
            </p:nvCxnSpPr>
            <p:spPr>
              <a:xfrm flipV="1">
                <a:off x="10654022" y="3445760"/>
                <a:ext cx="222621" cy="1068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5E29400-41FD-EE80-3005-B2F33ED1661F}"/>
                  </a:ext>
                </a:extLst>
              </p:cNvPr>
              <p:cNvCxnSpPr>
                <a:stCxn id="25" idx="6"/>
                <a:endCxn id="30" idx="3"/>
              </p:cNvCxnSpPr>
              <p:nvPr/>
            </p:nvCxnSpPr>
            <p:spPr>
              <a:xfrm flipV="1">
                <a:off x="10671796" y="3445760"/>
                <a:ext cx="204847" cy="482719"/>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A1B757E-DA04-C8EF-B9A2-D38F3B4C6D78}"/>
                  </a:ext>
                </a:extLst>
              </p:cNvPr>
              <p:cNvCxnSpPr>
                <a:stCxn id="24" idx="6"/>
                <a:endCxn id="29" idx="3"/>
              </p:cNvCxnSpPr>
              <p:nvPr/>
            </p:nvCxnSpPr>
            <p:spPr>
              <a:xfrm flipV="1">
                <a:off x="10671796" y="2670833"/>
                <a:ext cx="135537" cy="6225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788FDAA-8B91-9DEB-C61F-2F52F79EC411}"/>
                  </a:ext>
                </a:extLst>
              </p:cNvPr>
              <p:cNvCxnSpPr>
                <a:stCxn id="24" idx="6"/>
                <a:endCxn id="30" idx="3"/>
              </p:cNvCxnSpPr>
              <p:nvPr/>
            </p:nvCxnSpPr>
            <p:spPr>
              <a:xfrm>
                <a:off x="10671796" y="3293410"/>
                <a:ext cx="204847" cy="152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A2DF186-25F8-45E6-477B-641946D9024F}"/>
                  </a:ext>
                </a:extLst>
              </p:cNvPr>
              <p:cNvCxnSpPr>
                <a:stCxn id="30" idx="3"/>
                <a:endCxn id="27" idx="7"/>
              </p:cNvCxnSpPr>
              <p:nvPr/>
            </p:nvCxnSpPr>
            <p:spPr>
              <a:xfrm flipH="1">
                <a:off x="10632365" y="3445760"/>
                <a:ext cx="244278" cy="1610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A2EF6CEB-F6CE-312E-9E5D-F83AFCD53620}"/>
                  </a:ext>
                </a:extLst>
              </p:cNvPr>
              <p:cNvCxnSpPr>
                <a:stCxn id="27" idx="7"/>
                <a:endCxn id="29" idx="3"/>
              </p:cNvCxnSpPr>
              <p:nvPr/>
            </p:nvCxnSpPr>
            <p:spPr>
              <a:xfrm flipV="1">
                <a:off x="10632365" y="2670833"/>
                <a:ext cx="174968" cy="2385352"/>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53CB8F4-67F3-B2C4-6DEF-C738BCE92105}"/>
                  </a:ext>
                </a:extLst>
              </p:cNvPr>
              <p:cNvCxnSpPr>
                <a:stCxn id="28" idx="2"/>
                <a:endCxn id="27" idx="6"/>
              </p:cNvCxnSpPr>
              <p:nvPr/>
            </p:nvCxnSpPr>
            <p:spPr>
              <a:xfrm flipH="1">
                <a:off x="10671796" y="1982013"/>
                <a:ext cx="91699" cy="3167173"/>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118ED53D-6C27-D7D9-552D-E0753D0669B4}"/>
                  </a:ext>
                </a:extLst>
              </p:cNvPr>
              <p:cNvCxnSpPr>
                <a:stCxn id="21" idx="5"/>
              </p:cNvCxnSpPr>
              <p:nvPr/>
            </p:nvCxnSpPr>
            <p:spPr>
              <a:xfrm>
                <a:off x="10579384" y="1641642"/>
                <a:ext cx="114331" cy="34145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2B3B895-D7CD-2996-C89C-6B7E56B73CFF}"/>
                  </a:ext>
                </a:extLst>
              </p:cNvPr>
              <p:cNvCxnSpPr>
                <a:stCxn id="21" idx="4"/>
                <a:endCxn id="30" idx="1"/>
              </p:cNvCxnSpPr>
              <p:nvPr/>
            </p:nvCxnSpPr>
            <p:spPr>
              <a:xfrm>
                <a:off x="10484189" y="1680164"/>
                <a:ext cx="392454" cy="1579594"/>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7702FDC-0A36-0DE3-26BA-F58C6C6DF713}"/>
                  </a:ext>
                </a:extLst>
              </p:cNvPr>
              <p:cNvCxnSpPr>
                <a:stCxn id="14" idx="6"/>
                <a:endCxn id="22" idx="2"/>
              </p:cNvCxnSpPr>
              <p:nvPr/>
            </p:nvCxnSpPr>
            <p:spPr>
              <a:xfrm>
                <a:off x="9980373" y="1801660"/>
                <a:ext cx="382349" cy="311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0DE9185D-8F86-779A-03D1-BCB885AD8ACB}"/>
                  </a:ext>
                </a:extLst>
              </p:cNvPr>
              <p:cNvCxnSpPr>
                <a:stCxn id="14" idx="6"/>
                <a:endCxn id="23" idx="1"/>
              </p:cNvCxnSpPr>
              <p:nvPr/>
            </p:nvCxnSpPr>
            <p:spPr>
              <a:xfrm>
                <a:off x="9980373" y="1801660"/>
                <a:ext cx="415905" cy="774194"/>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F6143A3-A9B7-EA42-98A4-AA6870D99E47}"/>
                  </a:ext>
                </a:extLst>
              </p:cNvPr>
              <p:cNvCxnSpPr>
                <a:stCxn id="14" idx="6"/>
                <a:endCxn id="24" idx="1"/>
              </p:cNvCxnSpPr>
              <p:nvPr/>
            </p:nvCxnSpPr>
            <p:spPr>
              <a:xfrm>
                <a:off x="9980373" y="1801660"/>
                <a:ext cx="461602" cy="1398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1010BD9-0581-431A-59FB-B6AB54A65DCB}"/>
                  </a:ext>
                </a:extLst>
              </p:cNvPr>
              <p:cNvCxnSpPr>
                <a:stCxn id="14" idx="6"/>
                <a:endCxn id="25" idx="1"/>
              </p:cNvCxnSpPr>
              <p:nvPr/>
            </p:nvCxnSpPr>
            <p:spPr>
              <a:xfrm>
                <a:off x="9980373" y="1801660"/>
                <a:ext cx="461602" cy="2033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22176D4-D633-1617-1D3B-D3516F177143}"/>
                  </a:ext>
                </a:extLst>
              </p:cNvPr>
              <p:cNvCxnSpPr>
                <a:cxnSpLocks/>
                <a:stCxn id="14" idx="5"/>
                <a:endCxn id="26" idx="0"/>
              </p:cNvCxnSpPr>
              <p:nvPr/>
            </p:nvCxnSpPr>
            <p:spPr>
              <a:xfrm>
                <a:off x="9940942" y="1894661"/>
                <a:ext cx="578454" cy="2487933"/>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238C4BB-9F56-B389-3E19-00CF48541C49}"/>
                  </a:ext>
                </a:extLst>
              </p:cNvPr>
              <p:cNvCxnSpPr>
                <a:stCxn id="14" idx="4"/>
                <a:endCxn id="27" idx="0"/>
              </p:cNvCxnSpPr>
              <p:nvPr/>
            </p:nvCxnSpPr>
            <p:spPr>
              <a:xfrm>
                <a:off x="9845747" y="1933183"/>
                <a:ext cx="691423" cy="3084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F66804C5-3FD6-BF08-BB1C-A6F290290EC4}"/>
                  </a:ext>
                </a:extLst>
              </p:cNvPr>
              <p:cNvCxnSpPr>
                <a:stCxn id="15" idx="5"/>
                <a:endCxn id="27" idx="1"/>
              </p:cNvCxnSpPr>
              <p:nvPr/>
            </p:nvCxnSpPr>
            <p:spPr>
              <a:xfrm>
                <a:off x="9940942" y="2469583"/>
                <a:ext cx="501033" cy="2586602"/>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BC55929E-4F68-7512-05DC-42BA4B95E8B2}"/>
                  </a:ext>
                </a:extLst>
              </p:cNvPr>
              <p:cNvCxnSpPr>
                <a:stCxn id="11" idx="6"/>
                <a:endCxn id="27" idx="2"/>
              </p:cNvCxnSpPr>
              <p:nvPr/>
            </p:nvCxnSpPr>
            <p:spPr>
              <a:xfrm flipV="1">
                <a:off x="9980373" y="5149186"/>
                <a:ext cx="422171" cy="386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C35925CD-DCC8-2C2E-3EA8-E053F1DDC11A}"/>
                  </a:ext>
                </a:extLst>
              </p:cNvPr>
              <p:cNvCxnSpPr>
                <a:cxnSpLocks/>
                <a:endCxn id="26" idx="3"/>
              </p:cNvCxnSpPr>
              <p:nvPr/>
            </p:nvCxnSpPr>
            <p:spPr>
              <a:xfrm flipV="1">
                <a:off x="9943563" y="4607118"/>
                <a:ext cx="480638" cy="83553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05A8F7D-23D3-3730-50BB-0401F46BCCC1}"/>
                  </a:ext>
                </a:extLst>
              </p:cNvPr>
              <p:cNvCxnSpPr>
                <a:stCxn id="11" idx="6"/>
                <a:endCxn id="25" idx="3"/>
              </p:cNvCxnSpPr>
              <p:nvPr/>
            </p:nvCxnSpPr>
            <p:spPr>
              <a:xfrm flipV="1">
                <a:off x="9980373" y="4021480"/>
                <a:ext cx="461602" cy="1514654"/>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5FA0D07-2332-6DA6-D3BD-C637D02234F6}"/>
                  </a:ext>
                </a:extLst>
              </p:cNvPr>
              <p:cNvCxnSpPr>
                <a:stCxn id="11" idx="7"/>
                <a:endCxn id="24" idx="2"/>
              </p:cNvCxnSpPr>
              <p:nvPr/>
            </p:nvCxnSpPr>
            <p:spPr>
              <a:xfrm flipV="1">
                <a:off x="9940942" y="3293410"/>
                <a:ext cx="461602" cy="2149723"/>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D8EE9FD8-1C9D-31A4-A670-9659796BE765}"/>
                  </a:ext>
                </a:extLst>
              </p:cNvPr>
              <p:cNvCxnSpPr>
                <a:stCxn id="11" idx="7"/>
                <a:endCxn id="23" idx="2"/>
              </p:cNvCxnSpPr>
              <p:nvPr/>
            </p:nvCxnSpPr>
            <p:spPr>
              <a:xfrm flipV="1">
                <a:off x="9940942" y="2668855"/>
                <a:ext cx="415905" cy="2774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3BF205A-F143-3094-FEBC-568EF9D1E486}"/>
                  </a:ext>
                </a:extLst>
              </p:cNvPr>
              <p:cNvCxnSpPr>
                <a:stCxn id="11" idx="7"/>
                <a:endCxn id="22" idx="2"/>
              </p:cNvCxnSpPr>
              <p:nvPr/>
            </p:nvCxnSpPr>
            <p:spPr>
              <a:xfrm flipV="1">
                <a:off x="9940942" y="2113536"/>
                <a:ext cx="421780" cy="332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F3A9225-81D1-B171-6622-FFA83430E662}"/>
                  </a:ext>
                </a:extLst>
              </p:cNvPr>
              <p:cNvCxnSpPr>
                <a:stCxn id="11" idx="7"/>
                <a:endCxn id="21" idx="2"/>
              </p:cNvCxnSpPr>
              <p:nvPr/>
            </p:nvCxnSpPr>
            <p:spPr>
              <a:xfrm flipV="1">
                <a:off x="9940942" y="1548641"/>
                <a:ext cx="408621" cy="3894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7BD902EE-BE2D-EAC0-5FAF-6508C54AAB68}"/>
                  </a:ext>
                </a:extLst>
              </p:cNvPr>
              <p:cNvCxnSpPr>
                <a:stCxn id="20" idx="6"/>
                <a:endCxn id="27" idx="2"/>
              </p:cNvCxnSpPr>
              <p:nvPr/>
            </p:nvCxnSpPr>
            <p:spPr>
              <a:xfrm>
                <a:off x="9980373" y="4972248"/>
                <a:ext cx="422171" cy="1769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09698E15-0210-5653-7F80-BFB20F6A4978}"/>
                  </a:ext>
                </a:extLst>
              </p:cNvPr>
              <p:cNvCxnSpPr>
                <a:stCxn id="19" idx="6"/>
                <a:endCxn id="27" idx="2"/>
              </p:cNvCxnSpPr>
              <p:nvPr/>
            </p:nvCxnSpPr>
            <p:spPr>
              <a:xfrm>
                <a:off x="9952450" y="4449294"/>
                <a:ext cx="450094" cy="699892"/>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80D9792-4A73-A0A8-C4C8-C693ABBB79C8}"/>
                  </a:ext>
                </a:extLst>
              </p:cNvPr>
              <p:cNvCxnSpPr>
                <a:stCxn id="20" idx="6"/>
                <a:endCxn id="26" idx="2"/>
              </p:cNvCxnSpPr>
              <p:nvPr/>
            </p:nvCxnSpPr>
            <p:spPr>
              <a:xfrm flipV="1">
                <a:off x="9980373" y="4514117"/>
                <a:ext cx="404397" cy="458131"/>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686A438D-5A2E-7851-09C6-7DAC937D22A8}"/>
                  </a:ext>
                </a:extLst>
              </p:cNvPr>
              <p:cNvCxnSpPr>
                <a:stCxn id="20" idx="6"/>
                <a:endCxn id="25" idx="2"/>
              </p:cNvCxnSpPr>
              <p:nvPr/>
            </p:nvCxnSpPr>
            <p:spPr>
              <a:xfrm flipV="1">
                <a:off x="9980373" y="3928479"/>
                <a:ext cx="422171" cy="104376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CFE7560-DC96-8650-20FD-CEB8664B811B}"/>
                  </a:ext>
                </a:extLst>
              </p:cNvPr>
              <p:cNvCxnSpPr>
                <a:stCxn id="19" idx="6"/>
                <a:endCxn id="25" idx="2"/>
              </p:cNvCxnSpPr>
              <p:nvPr/>
            </p:nvCxnSpPr>
            <p:spPr>
              <a:xfrm flipV="1">
                <a:off x="9952450" y="3928479"/>
                <a:ext cx="450094" cy="520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77D4ABE-C830-1E73-5DEC-E4448B27BA5C}"/>
                  </a:ext>
                </a:extLst>
              </p:cNvPr>
              <p:cNvCxnSpPr>
                <a:stCxn id="18" idx="6"/>
                <a:endCxn id="26" idx="2"/>
              </p:cNvCxnSpPr>
              <p:nvPr/>
            </p:nvCxnSpPr>
            <p:spPr>
              <a:xfrm>
                <a:off x="9952450" y="3993359"/>
                <a:ext cx="432320" cy="520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8F4E89A-3434-8875-DABD-C3FB08EACBC2}"/>
                  </a:ext>
                </a:extLst>
              </p:cNvPr>
              <p:cNvCxnSpPr>
                <a:stCxn id="18" idx="6"/>
                <a:endCxn id="25" idx="2"/>
              </p:cNvCxnSpPr>
              <p:nvPr/>
            </p:nvCxnSpPr>
            <p:spPr>
              <a:xfrm flipV="1">
                <a:off x="9952450" y="3928479"/>
                <a:ext cx="450094" cy="64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B16964D8-6594-A36F-B7A2-9B5619C22834}"/>
                  </a:ext>
                </a:extLst>
              </p:cNvPr>
              <p:cNvCxnSpPr>
                <a:stCxn id="18" idx="6"/>
                <a:endCxn id="27" idx="1"/>
              </p:cNvCxnSpPr>
              <p:nvPr/>
            </p:nvCxnSpPr>
            <p:spPr>
              <a:xfrm>
                <a:off x="9952450" y="3993359"/>
                <a:ext cx="489525" cy="106282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3867992-BB88-A28D-EF5A-A9AF816DF859}"/>
                  </a:ext>
                </a:extLst>
              </p:cNvPr>
              <p:cNvCxnSpPr>
                <a:cxnSpLocks/>
                <a:stCxn id="18" idx="6"/>
                <a:endCxn id="24" idx="4"/>
              </p:cNvCxnSpPr>
              <p:nvPr/>
            </p:nvCxnSpPr>
            <p:spPr>
              <a:xfrm flipV="1">
                <a:off x="9952450" y="3424933"/>
                <a:ext cx="584720" cy="5684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DA3D9113-8880-7A8B-5874-58D55C0693BC}"/>
                  </a:ext>
                </a:extLst>
              </p:cNvPr>
              <p:cNvCxnSpPr>
                <a:stCxn id="18" idx="6"/>
                <a:endCxn id="23" idx="4"/>
              </p:cNvCxnSpPr>
              <p:nvPr/>
            </p:nvCxnSpPr>
            <p:spPr>
              <a:xfrm flipV="1">
                <a:off x="9952450" y="2800378"/>
                <a:ext cx="539023" cy="119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8A4532B2-6D03-B028-6AC1-7704CCF1D292}"/>
                  </a:ext>
                </a:extLst>
              </p:cNvPr>
              <p:cNvCxnSpPr>
                <a:stCxn id="18" idx="6"/>
                <a:endCxn id="22" idx="3"/>
              </p:cNvCxnSpPr>
              <p:nvPr/>
            </p:nvCxnSpPr>
            <p:spPr>
              <a:xfrm flipV="1">
                <a:off x="9952450" y="2206537"/>
                <a:ext cx="449703" cy="1786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7489E42-D21F-82E0-4824-D9995C333035}"/>
                  </a:ext>
                </a:extLst>
              </p:cNvPr>
              <p:cNvCxnSpPr>
                <a:stCxn id="18" idx="6"/>
                <a:endCxn id="21" idx="4"/>
              </p:cNvCxnSpPr>
              <p:nvPr/>
            </p:nvCxnSpPr>
            <p:spPr>
              <a:xfrm flipV="1">
                <a:off x="9952450" y="1641642"/>
                <a:ext cx="436544" cy="2351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7AFCF82D-0793-2E11-EE44-D9655893E393}"/>
                  </a:ext>
                </a:extLst>
              </p:cNvPr>
              <p:cNvCxnSpPr>
                <a:stCxn id="17" idx="6"/>
                <a:endCxn id="26" idx="1"/>
              </p:cNvCxnSpPr>
              <p:nvPr/>
            </p:nvCxnSpPr>
            <p:spPr>
              <a:xfrm>
                <a:off x="9964976" y="3465757"/>
                <a:ext cx="459225" cy="955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48404245-D6ED-A12B-C200-FC5FA4BC267F}"/>
                  </a:ext>
                </a:extLst>
              </p:cNvPr>
              <p:cNvCxnSpPr>
                <a:stCxn id="17" idx="6"/>
                <a:endCxn id="23" idx="3"/>
              </p:cNvCxnSpPr>
              <p:nvPr/>
            </p:nvCxnSpPr>
            <p:spPr>
              <a:xfrm flipV="1">
                <a:off x="9964976" y="2761856"/>
                <a:ext cx="431302" cy="703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4C3AD694-12CE-2359-4197-84D7F4A49F17}"/>
                  </a:ext>
                </a:extLst>
              </p:cNvPr>
              <p:cNvCxnSpPr>
                <a:stCxn id="17" idx="6"/>
                <a:endCxn id="24" idx="2"/>
              </p:cNvCxnSpPr>
              <p:nvPr/>
            </p:nvCxnSpPr>
            <p:spPr>
              <a:xfrm flipV="1">
                <a:off x="9964976" y="3293410"/>
                <a:ext cx="437568" cy="17234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A441979B-37DD-7D35-7C25-E73D6AAE572D}"/>
                  </a:ext>
                </a:extLst>
              </p:cNvPr>
              <p:cNvCxnSpPr>
                <a:stCxn id="17" idx="6"/>
                <a:endCxn id="25" idx="1"/>
              </p:cNvCxnSpPr>
              <p:nvPr/>
            </p:nvCxnSpPr>
            <p:spPr>
              <a:xfrm>
                <a:off x="9964976" y="3465757"/>
                <a:ext cx="476999" cy="369721"/>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FCA62675-AE57-D086-DB25-C856A9DF3767}"/>
                  </a:ext>
                </a:extLst>
              </p:cNvPr>
              <p:cNvCxnSpPr>
                <a:stCxn id="17" idx="6"/>
                <a:endCxn id="27" idx="0"/>
              </p:cNvCxnSpPr>
              <p:nvPr/>
            </p:nvCxnSpPr>
            <p:spPr>
              <a:xfrm>
                <a:off x="9964976" y="3465757"/>
                <a:ext cx="572194" cy="15519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A02294E-1734-7D73-B32F-8E07FC94AE38}"/>
                  </a:ext>
                </a:extLst>
              </p:cNvPr>
              <p:cNvCxnSpPr>
                <a:stCxn id="16" idx="6"/>
                <a:endCxn id="23" idx="2"/>
              </p:cNvCxnSpPr>
              <p:nvPr/>
            </p:nvCxnSpPr>
            <p:spPr>
              <a:xfrm flipV="1">
                <a:off x="9964976" y="2668855"/>
                <a:ext cx="391871" cy="221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DAAA11EC-7232-0461-50DD-E0FA924E9817}"/>
                  </a:ext>
                </a:extLst>
              </p:cNvPr>
              <p:cNvCxnSpPr>
                <a:stCxn id="16" idx="6"/>
                <a:endCxn id="24" idx="1"/>
              </p:cNvCxnSpPr>
              <p:nvPr/>
            </p:nvCxnSpPr>
            <p:spPr>
              <a:xfrm>
                <a:off x="9964976" y="2890835"/>
                <a:ext cx="476999" cy="309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3B78F963-90D1-0F48-0027-88CBC0F60112}"/>
                  </a:ext>
                </a:extLst>
              </p:cNvPr>
              <p:cNvCxnSpPr>
                <a:stCxn id="16" idx="6"/>
                <a:endCxn id="25" idx="0"/>
              </p:cNvCxnSpPr>
              <p:nvPr/>
            </p:nvCxnSpPr>
            <p:spPr>
              <a:xfrm>
                <a:off x="9964976" y="2890835"/>
                <a:ext cx="572194" cy="90612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1E1E5812-F891-AAF5-AA24-1A211ECCB5D6}"/>
                  </a:ext>
                </a:extLst>
              </p:cNvPr>
              <p:cNvCxnSpPr>
                <a:stCxn id="16" idx="6"/>
                <a:endCxn id="22" idx="4"/>
              </p:cNvCxnSpPr>
              <p:nvPr/>
            </p:nvCxnSpPr>
            <p:spPr>
              <a:xfrm flipV="1">
                <a:off x="9964976" y="2245059"/>
                <a:ext cx="532372" cy="645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8814861A-B4B7-915A-0359-2F03AA2495EE}"/>
                  </a:ext>
                </a:extLst>
              </p:cNvPr>
              <p:cNvCxnSpPr>
                <a:stCxn id="16" idx="6"/>
                <a:endCxn id="21" idx="4"/>
              </p:cNvCxnSpPr>
              <p:nvPr/>
            </p:nvCxnSpPr>
            <p:spPr>
              <a:xfrm flipV="1">
                <a:off x="9964976" y="1680164"/>
                <a:ext cx="519213" cy="1210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688D8E6-F4C5-06F6-1A1A-5967D6378311}"/>
                  </a:ext>
                </a:extLst>
              </p:cNvPr>
              <p:cNvCxnSpPr>
                <a:stCxn id="16" idx="6"/>
                <a:endCxn id="26" idx="7"/>
              </p:cNvCxnSpPr>
              <p:nvPr/>
            </p:nvCxnSpPr>
            <p:spPr>
              <a:xfrm>
                <a:off x="9964976" y="2890835"/>
                <a:ext cx="649615" cy="1530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9497FCB6-5E2B-BAB6-6798-F2D79ECECB1A}"/>
                  </a:ext>
                </a:extLst>
              </p:cNvPr>
              <p:cNvCxnSpPr>
                <a:stCxn id="28" idx="4"/>
                <a:endCxn id="23" idx="6"/>
              </p:cNvCxnSpPr>
              <p:nvPr/>
            </p:nvCxnSpPr>
            <p:spPr>
              <a:xfrm flipH="1">
                <a:off x="10626099" y="2113536"/>
                <a:ext cx="272022" cy="555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066D2C3F-6E0D-9866-167A-B0C909B7F8BE}"/>
                  </a:ext>
                </a:extLst>
              </p:cNvPr>
              <p:cNvCxnSpPr>
                <a:stCxn id="23" idx="6"/>
                <a:endCxn id="29" idx="2"/>
              </p:cNvCxnSpPr>
              <p:nvPr/>
            </p:nvCxnSpPr>
            <p:spPr>
              <a:xfrm flipV="1">
                <a:off x="10626099" y="2577832"/>
                <a:ext cx="141803" cy="91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E1D6945-6E15-D40D-DE96-C61EBC469A11}"/>
                  </a:ext>
                </a:extLst>
              </p:cNvPr>
              <p:cNvCxnSpPr>
                <a:stCxn id="23" idx="6"/>
                <a:endCxn id="30" idx="1"/>
              </p:cNvCxnSpPr>
              <p:nvPr/>
            </p:nvCxnSpPr>
            <p:spPr>
              <a:xfrm>
                <a:off x="10626099" y="2668855"/>
                <a:ext cx="250544" cy="5909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02D21C44-EEFD-55B2-E25E-16D6AC4E96B1}"/>
                  </a:ext>
                </a:extLst>
              </p:cNvPr>
              <p:cNvCxnSpPr>
                <a:stCxn id="23" idx="6"/>
                <a:endCxn id="31" idx="1"/>
              </p:cNvCxnSpPr>
              <p:nvPr/>
            </p:nvCxnSpPr>
            <p:spPr>
              <a:xfrm>
                <a:off x="10626099" y="2668855"/>
                <a:ext cx="265970" cy="1354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8CD76ABC-B912-9521-7801-A0B00A19BAE0}"/>
                  </a:ext>
                </a:extLst>
              </p:cNvPr>
              <p:cNvCxnSpPr>
                <a:stCxn id="23" idx="6"/>
                <a:endCxn id="32" idx="1"/>
              </p:cNvCxnSpPr>
              <p:nvPr/>
            </p:nvCxnSpPr>
            <p:spPr>
              <a:xfrm>
                <a:off x="10626099" y="2668855"/>
                <a:ext cx="224603" cy="2102884"/>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99" name="Group 98">
            <a:extLst>
              <a:ext uri="{FF2B5EF4-FFF2-40B4-BE49-F238E27FC236}">
                <a16:creationId xmlns:a16="http://schemas.microsoft.com/office/drawing/2014/main" id="{0182EEC2-8A4E-CC33-9BDC-66467BD4080D}"/>
              </a:ext>
            </a:extLst>
          </p:cNvPr>
          <p:cNvGrpSpPr/>
          <p:nvPr/>
        </p:nvGrpSpPr>
        <p:grpSpPr>
          <a:xfrm>
            <a:off x="8574679" y="805250"/>
            <a:ext cx="786840" cy="4515263"/>
            <a:chOff x="9567738" y="1020872"/>
            <a:chExt cx="1438692" cy="4515262"/>
          </a:xfrm>
        </p:grpSpPr>
        <p:sp>
          <p:nvSpPr>
            <p:cNvPr id="100" name="Oval 99">
              <a:extLst>
                <a:ext uri="{FF2B5EF4-FFF2-40B4-BE49-F238E27FC236}">
                  <a16:creationId xmlns:a16="http://schemas.microsoft.com/office/drawing/2014/main" id="{BA628E1F-6248-6872-61C8-590150A2A6EF}"/>
                </a:ext>
              </a:extLst>
            </p:cNvPr>
            <p:cNvSpPr/>
            <p:nvPr/>
          </p:nvSpPr>
          <p:spPr>
            <a:xfrm>
              <a:off x="9595661" y="527308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8E2DFAC3-E748-8183-9B44-17E87FD5E924}"/>
                </a:ext>
              </a:extLst>
            </p:cNvPr>
            <p:cNvGrpSpPr/>
            <p:nvPr/>
          </p:nvGrpSpPr>
          <p:grpSpPr>
            <a:xfrm>
              <a:off x="9567738" y="1020872"/>
              <a:ext cx="1438692" cy="4383739"/>
              <a:chOff x="9683198" y="1152395"/>
              <a:chExt cx="1438692" cy="4383739"/>
            </a:xfrm>
          </p:grpSpPr>
          <p:sp>
            <p:nvSpPr>
              <p:cNvPr id="102" name="Oval 101">
                <a:extLst>
                  <a:ext uri="{FF2B5EF4-FFF2-40B4-BE49-F238E27FC236}">
                    <a16:creationId xmlns:a16="http://schemas.microsoft.com/office/drawing/2014/main" id="{7095793D-642C-1271-7C94-F704F94E79E2}"/>
                  </a:ext>
                </a:extLst>
              </p:cNvPr>
              <p:cNvSpPr/>
              <p:nvPr/>
            </p:nvSpPr>
            <p:spPr>
              <a:xfrm>
                <a:off x="9693347" y="115239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91B0590-4040-9B43-3D5D-9C7AE1421706}"/>
                  </a:ext>
                </a:extLst>
              </p:cNvPr>
              <p:cNvSpPr/>
              <p:nvPr/>
            </p:nvSpPr>
            <p:spPr>
              <a:xfrm>
                <a:off x="9711121" y="167013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3397559-130C-B0C8-C8EC-C6CC3BB99583}"/>
                  </a:ext>
                </a:extLst>
              </p:cNvPr>
              <p:cNvSpPr/>
              <p:nvPr/>
            </p:nvSpPr>
            <p:spPr>
              <a:xfrm>
                <a:off x="9711121" y="224505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7F80477-971C-E054-3BAB-68287070118B}"/>
                  </a:ext>
                </a:extLst>
              </p:cNvPr>
              <p:cNvSpPr/>
              <p:nvPr/>
            </p:nvSpPr>
            <p:spPr>
              <a:xfrm>
                <a:off x="9695724" y="275931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6F6BBA-7F88-C854-23AB-100D3063F3E9}"/>
                  </a:ext>
                </a:extLst>
              </p:cNvPr>
              <p:cNvSpPr/>
              <p:nvPr/>
            </p:nvSpPr>
            <p:spPr>
              <a:xfrm>
                <a:off x="9695724" y="333423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4C61005-E5E2-A1CF-8EFF-13E818C75C51}"/>
                  </a:ext>
                </a:extLst>
              </p:cNvPr>
              <p:cNvSpPr/>
              <p:nvPr/>
            </p:nvSpPr>
            <p:spPr>
              <a:xfrm>
                <a:off x="9683198" y="38618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928EB6F-5809-1298-5567-630A6BB3E8E1}"/>
                  </a:ext>
                </a:extLst>
              </p:cNvPr>
              <p:cNvSpPr/>
              <p:nvPr/>
            </p:nvSpPr>
            <p:spPr>
              <a:xfrm>
                <a:off x="9683198" y="4317771"/>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8155A4-7018-9EB7-96C5-A2F92EA16EFA}"/>
                  </a:ext>
                </a:extLst>
              </p:cNvPr>
              <p:cNvSpPr/>
              <p:nvPr/>
            </p:nvSpPr>
            <p:spPr>
              <a:xfrm>
                <a:off x="9711121" y="484072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74A5715A-3E97-8811-2517-BF710B302664}"/>
                  </a:ext>
                </a:extLst>
              </p:cNvPr>
              <p:cNvSpPr/>
              <p:nvPr/>
            </p:nvSpPr>
            <p:spPr>
              <a:xfrm>
                <a:off x="10349563" y="141711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07774DD-9B94-DC44-2603-6D33FAB25F91}"/>
                  </a:ext>
                </a:extLst>
              </p:cNvPr>
              <p:cNvSpPr/>
              <p:nvPr/>
            </p:nvSpPr>
            <p:spPr>
              <a:xfrm>
                <a:off x="10362722" y="198201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7B3AC00-9F2D-348D-B476-1C2317E4094B}"/>
                  </a:ext>
                </a:extLst>
              </p:cNvPr>
              <p:cNvSpPr/>
              <p:nvPr/>
            </p:nvSpPr>
            <p:spPr>
              <a:xfrm>
                <a:off x="10356847" y="253733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98BD2229-776C-688C-1F75-36635BA21821}"/>
                  </a:ext>
                </a:extLst>
              </p:cNvPr>
              <p:cNvSpPr/>
              <p:nvPr/>
            </p:nvSpPr>
            <p:spPr>
              <a:xfrm>
                <a:off x="10402544" y="316188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EEDDC49-2796-3B2F-B121-0E5C2DACF42F}"/>
                  </a:ext>
                </a:extLst>
              </p:cNvPr>
              <p:cNvSpPr/>
              <p:nvPr/>
            </p:nvSpPr>
            <p:spPr>
              <a:xfrm>
                <a:off x="10402544" y="379695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5DF1B2B-931F-5D45-862E-786FE43CED4D}"/>
                  </a:ext>
                </a:extLst>
              </p:cNvPr>
              <p:cNvSpPr/>
              <p:nvPr/>
            </p:nvSpPr>
            <p:spPr>
              <a:xfrm>
                <a:off x="10384770" y="438259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94202C2-D509-0B0F-8A89-9EB1715E1630}"/>
                  </a:ext>
                </a:extLst>
              </p:cNvPr>
              <p:cNvSpPr/>
              <p:nvPr/>
            </p:nvSpPr>
            <p:spPr>
              <a:xfrm>
                <a:off x="10402544" y="501766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BFBAA67-2075-AA8F-16BF-9006A5DE2A4D}"/>
                  </a:ext>
                </a:extLst>
              </p:cNvPr>
              <p:cNvSpPr/>
              <p:nvPr/>
            </p:nvSpPr>
            <p:spPr>
              <a:xfrm>
                <a:off x="10763495" y="1850490"/>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FF692CB-CEA8-C821-4B86-B68E6C7EEC1A}"/>
                  </a:ext>
                </a:extLst>
              </p:cNvPr>
              <p:cNvSpPr/>
              <p:nvPr/>
            </p:nvSpPr>
            <p:spPr>
              <a:xfrm>
                <a:off x="10767902" y="244630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243A1CD-3673-AAF2-4A39-1E6C9BC4C215}"/>
                  </a:ext>
                </a:extLst>
              </p:cNvPr>
              <p:cNvSpPr/>
              <p:nvPr/>
            </p:nvSpPr>
            <p:spPr>
              <a:xfrm>
                <a:off x="10837212" y="32212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B87F8FF7-A2D5-82C6-CA0B-DB04A38339DD}"/>
                  </a:ext>
                </a:extLst>
              </p:cNvPr>
              <p:cNvSpPr/>
              <p:nvPr/>
            </p:nvSpPr>
            <p:spPr>
              <a:xfrm>
                <a:off x="10852638" y="398465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56EA4C2-7FDA-F995-4241-796CB0052189}"/>
                  </a:ext>
                </a:extLst>
              </p:cNvPr>
              <p:cNvSpPr/>
              <p:nvPr/>
            </p:nvSpPr>
            <p:spPr>
              <a:xfrm>
                <a:off x="10811271" y="473321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D3941201-68A5-5694-A3AF-9CC5C414CF5C}"/>
                  </a:ext>
                </a:extLst>
              </p:cNvPr>
              <p:cNvCxnSpPr>
                <a:cxnSpLocks/>
                <a:endCxn id="110" idx="1"/>
              </p:cNvCxnSpPr>
              <p:nvPr/>
            </p:nvCxnSpPr>
            <p:spPr>
              <a:xfrm>
                <a:off x="9962599" y="1303994"/>
                <a:ext cx="426395" cy="1516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B0B77113-2147-218F-18C4-A90C4BD865E3}"/>
                  </a:ext>
                </a:extLst>
              </p:cNvPr>
              <p:cNvCxnSpPr>
                <a:stCxn id="102" idx="6"/>
                <a:endCxn id="111" idx="1"/>
              </p:cNvCxnSpPr>
              <p:nvPr/>
            </p:nvCxnSpPr>
            <p:spPr>
              <a:xfrm>
                <a:off x="9962599" y="1283918"/>
                <a:ext cx="439554" cy="7366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6B428A5-6F5B-85C1-E63A-73428C42495F}"/>
                  </a:ext>
                </a:extLst>
              </p:cNvPr>
              <p:cNvCxnSpPr>
                <a:stCxn id="102" idx="6"/>
                <a:endCxn id="112" idx="1"/>
              </p:cNvCxnSpPr>
              <p:nvPr/>
            </p:nvCxnSpPr>
            <p:spPr>
              <a:xfrm>
                <a:off x="9962599" y="1283918"/>
                <a:ext cx="528874" cy="12534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F7810D4A-6B44-4577-AA5E-E1CF2C0E57DB}"/>
                  </a:ext>
                </a:extLst>
              </p:cNvPr>
              <p:cNvCxnSpPr>
                <a:stCxn id="102" idx="6"/>
                <a:endCxn id="113" idx="1"/>
              </p:cNvCxnSpPr>
              <p:nvPr/>
            </p:nvCxnSpPr>
            <p:spPr>
              <a:xfrm>
                <a:off x="9962599" y="1283918"/>
                <a:ext cx="479376" cy="19164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C7539DA-7FC2-EDB5-6DCD-30F8C7F1C3D3}"/>
                  </a:ext>
                </a:extLst>
              </p:cNvPr>
              <p:cNvCxnSpPr>
                <a:stCxn id="102" idx="6"/>
                <a:endCxn id="114" idx="1"/>
              </p:cNvCxnSpPr>
              <p:nvPr/>
            </p:nvCxnSpPr>
            <p:spPr>
              <a:xfrm>
                <a:off x="9962599" y="1283918"/>
                <a:ext cx="479376" cy="2551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D6EC8450-ADC1-9D97-B422-518B465FF02A}"/>
                  </a:ext>
                </a:extLst>
              </p:cNvPr>
              <p:cNvCxnSpPr>
                <a:stCxn id="102" idx="6"/>
                <a:endCxn id="115" idx="1"/>
              </p:cNvCxnSpPr>
              <p:nvPr/>
            </p:nvCxnSpPr>
            <p:spPr>
              <a:xfrm>
                <a:off x="9962599" y="1283918"/>
                <a:ext cx="461602" cy="31371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42ABF484-8A6C-601A-150D-B9104EE32401}"/>
                  </a:ext>
                </a:extLst>
              </p:cNvPr>
              <p:cNvCxnSpPr>
                <a:stCxn id="102" idx="6"/>
                <a:endCxn id="116" idx="1"/>
              </p:cNvCxnSpPr>
              <p:nvPr/>
            </p:nvCxnSpPr>
            <p:spPr>
              <a:xfrm>
                <a:off x="9962599" y="1283918"/>
                <a:ext cx="479376" cy="37722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E675ADD3-9BC1-E1B6-5187-51EA733386B3}"/>
                  </a:ext>
                </a:extLst>
              </p:cNvPr>
              <p:cNvCxnSpPr>
                <a:stCxn id="110" idx="5"/>
                <a:endCxn id="117" idx="1"/>
              </p:cNvCxnSpPr>
              <p:nvPr/>
            </p:nvCxnSpPr>
            <p:spPr>
              <a:xfrm>
                <a:off x="10579384" y="1641642"/>
                <a:ext cx="223542" cy="2473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DDDB1FA4-8384-13BE-903D-DAF809E7474A}"/>
                  </a:ext>
                </a:extLst>
              </p:cNvPr>
              <p:cNvCxnSpPr>
                <a:stCxn id="110" idx="5"/>
                <a:endCxn id="118" idx="0"/>
              </p:cNvCxnSpPr>
              <p:nvPr/>
            </p:nvCxnSpPr>
            <p:spPr>
              <a:xfrm>
                <a:off x="10579384" y="1641642"/>
                <a:ext cx="323144" cy="804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1B25E589-CFB4-3F0A-8430-72DFC3A4CA4A}"/>
                  </a:ext>
                </a:extLst>
              </p:cNvPr>
              <p:cNvCxnSpPr>
                <a:cxnSpLocks/>
                <a:stCxn id="110" idx="5"/>
                <a:endCxn id="119" idx="1"/>
              </p:cNvCxnSpPr>
              <p:nvPr/>
            </p:nvCxnSpPr>
            <p:spPr>
              <a:xfrm>
                <a:off x="10579384" y="1641642"/>
                <a:ext cx="297259" cy="16181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A3F85411-061B-AE8E-68DF-D4148F78334E}"/>
                  </a:ext>
                </a:extLst>
              </p:cNvPr>
              <p:cNvCxnSpPr>
                <a:stCxn id="115" idx="5"/>
                <a:endCxn id="121" idx="1"/>
              </p:cNvCxnSpPr>
              <p:nvPr/>
            </p:nvCxnSpPr>
            <p:spPr>
              <a:xfrm>
                <a:off x="10614591" y="4607118"/>
                <a:ext cx="236111" cy="16462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6D6E2DD-7F09-F38A-20B7-0A1AF6FB68B2}"/>
                  </a:ext>
                </a:extLst>
              </p:cNvPr>
              <p:cNvCxnSpPr>
                <a:stCxn id="116" idx="6"/>
                <a:endCxn id="121" idx="2"/>
              </p:cNvCxnSpPr>
              <p:nvPr/>
            </p:nvCxnSpPr>
            <p:spPr>
              <a:xfrm flipV="1">
                <a:off x="10671796" y="4864740"/>
                <a:ext cx="139475" cy="2844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82B6BBD1-C252-8C4A-4826-BE3BFA76D522}"/>
                  </a:ext>
                </a:extLst>
              </p:cNvPr>
              <p:cNvCxnSpPr>
                <a:stCxn id="115" idx="6"/>
                <a:endCxn id="120" idx="3"/>
              </p:cNvCxnSpPr>
              <p:nvPr/>
            </p:nvCxnSpPr>
            <p:spPr>
              <a:xfrm flipV="1">
                <a:off x="10654022" y="4209176"/>
                <a:ext cx="238047" cy="30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3F56505A-F0FC-F774-B019-49C0572E72B1}"/>
                  </a:ext>
                </a:extLst>
              </p:cNvPr>
              <p:cNvCxnSpPr>
                <a:stCxn id="116" idx="7"/>
                <a:endCxn id="120" idx="3"/>
              </p:cNvCxnSpPr>
              <p:nvPr/>
            </p:nvCxnSpPr>
            <p:spPr>
              <a:xfrm flipV="1">
                <a:off x="10632365" y="4209176"/>
                <a:ext cx="259704" cy="8470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4D7F6E9C-AA1D-5BD2-F004-2BD4C65A77C6}"/>
                  </a:ext>
                </a:extLst>
              </p:cNvPr>
              <p:cNvCxnSpPr>
                <a:stCxn id="120" idx="3"/>
                <a:endCxn id="114" idx="5"/>
              </p:cNvCxnSpPr>
              <p:nvPr/>
            </p:nvCxnSpPr>
            <p:spPr>
              <a:xfrm flipH="1" flipV="1">
                <a:off x="10632365" y="4021480"/>
                <a:ext cx="259704" cy="1876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4EB8F242-6AE6-D3EF-ECBB-5451AF50F886}"/>
                  </a:ext>
                </a:extLst>
              </p:cNvPr>
              <p:cNvCxnSpPr>
                <a:stCxn id="115" idx="6"/>
                <a:endCxn id="119" idx="3"/>
              </p:cNvCxnSpPr>
              <p:nvPr/>
            </p:nvCxnSpPr>
            <p:spPr>
              <a:xfrm flipV="1">
                <a:off x="10654022" y="3445760"/>
                <a:ext cx="222621" cy="1068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481C8066-5C4C-BA40-F2D9-D8701103772B}"/>
                  </a:ext>
                </a:extLst>
              </p:cNvPr>
              <p:cNvCxnSpPr>
                <a:stCxn id="114" idx="6"/>
                <a:endCxn id="119" idx="3"/>
              </p:cNvCxnSpPr>
              <p:nvPr/>
            </p:nvCxnSpPr>
            <p:spPr>
              <a:xfrm flipV="1">
                <a:off x="10671796" y="3445760"/>
                <a:ext cx="204847" cy="4827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CA997150-1D18-1BDC-F907-EC9F48EE52D2}"/>
                  </a:ext>
                </a:extLst>
              </p:cNvPr>
              <p:cNvCxnSpPr>
                <a:stCxn id="113" idx="6"/>
                <a:endCxn id="118" idx="3"/>
              </p:cNvCxnSpPr>
              <p:nvPr/>
            </p:nvCxnSpPr>
            <p:spPr>
              <a:xfrm flipV="1">
                <a:off x="10671796" y="2670833"/>
                <a:ext cx="135537" cy="6225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5B4247C-4F5B-FB04-AE06-0E838A731395}"/>
                  </a:ext>
                </a:extLst>
              </p:cNvPr>
              <p:cNvCxnSpPr>
                <a:stCxn id="113" idx="6"/>
                <a:endCxn id="119" idx="3"/>
              </p:cNvCxnSpPr>
              <p:nvPr/>
            </p:nvCxnSpPr>
            <p:spPr>
              <a:xfrm>
                <a:off x="10671796" y="3293410"/>
                <a:ext cx="204847" cy="152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9178E77C-3CCD-509F-40D2-981FDD9FBDF6}"/>
                  </a:ext>
                </a:extLst>
              </p:cNvPr>
              <p:cNvCxnSpPr>
                <a:stCxn id="119" idx="3"/>
                <a:endCxn id="116" idx="7"/>
              </p:cNvCxnSpPr>
              <p:nvPr/>
            </p:nvCxnSpPr>
            <p:spPr>
              <a:xfrm flipH="1">
                <a:off x="10632365" y="3445760"/>
                <a:ext cx="244278" cy="1610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723857A-4D2E-D941-7F95-434835D09F1D}"/>
                  </a:ext>
                </a:extLst>
              </p:cNvPr>
              <p:cNvCxnSpPr>
                <a:stCxn id="116" idx="7"/>
                <a:endCxn id="118" idx="3"/>
              </p:cNvCxnSpPr>
              <p:nvPr/>
            </p:nvCxnSpPr>
            <p:spPr>
              <a:xfrm flipV="1">
                <a:off x="10632365" y="2670833"/>
                <a:ext cx="174968" cy="23853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80383CC-CC45-FC35-B521-8B8A5438F334}"/>
                  </a:ext>
                </a:extLst>
              </p:cNvPr>
              <p:cNvCxnSpPr>
                <a:stCxn id="117" idx="2"/>
                <a:endCxn id="116" idx="6"/>
              </p:cNvCxnSpPr>
              <p:nvPr/>
            </p:nvCxnSpPr>
            <p:spPr>
              <a:xfrm flipH="1">
                <a:off x="10671796" y="1982013"/>
                <a:ext cx="91699" cy="31671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10117D0D-AB48-11F6-4263-7237BCE115EC}"/>
                  </a:ext>
                </a:extLst>
              </p:cNvPr>
              <p:cNvCxnSpPr>
                <a:stCxn id="110" idx="5"/>
              </p:cNvCxnSpPr>
              <p:nvPr/>
            </p:nvCxnSpPr>
            <p:spPr>
              <a:xfrm>
                <a:off x="10579384" y="1641642"/>
                <a:ext cx="114331" cy="34145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6E03CD9-9147-BBFB-D2AD-DD835E4A64D1}"/>
                  </a:ext>
                </a:extLst>
              </p:cNvPr>
              <p:cNvCxnSpPr>
                <a:stCxn id="110" idx="4"/>
                <a:endCxn id="119" idx="1"/>
              </p:cNvCxnSpPr>
              <p:nvPr/>
            </p:nvCxnSpPr>
            <p:spPr>
              <a:xfrm>
                <a:off x="10484189" y="1680164"/>
                <a:ext cx="392454" cy="15795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7C182B1D-B21E-67F9-36EB-B54290012816}"/>
                  </a:ext>
                </a:extLst>
              </p:cNvPr>
              <p:cNvCxnSpPr>
                <a:stCxn id="103" idx="6"/>
                <a:endCxn id="111" idx="2"/>
              </p:cNvCxnSpPr>
              <p:nvPr/>
            </p:nvCxnSpPr>
            <p:spPr>
              <a:xfrm>
                <a:off x="9980373" y="1801660"/>
                <a:ext cx="382349" cy="311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BE55329F-9877-C744-9169-494E72FDD256}"/>
                  </a:ext>
                </a:extLst>
              </p:cNvPr>
              <p:cNvCxnSpPr>
                <a:stCxn id="103" idx="6"/>
                <a:endCxn id="112" idx="1"/>
              </p:cNvCxnSpPr>
              <p:nvPr/>
            </p:nvCxnSpPr>
            <p:spPr>
              <a:xfrm>
                <a:off x="9980373" y="1801660"/>
                <a:ext cx="415905" cy="7741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2DD39E28-6B7A-BA7D-4A99-6623443C110C}"/>
                  </a:ext>
                </a:extLst>
              </p:cNvPr>
              <p:cNvCxnSpPr>
                <a:stCxn id="103" idx="6"/>
                <a:endCxn id="113" idx="1"/>
              </p:cNvCxnSpPr>
              <p:nvPr/>
            </p:nvCxnSpPr>
            <p:spPr>
              <a:xfrm>
                <a:off x="9980373" y="1801660"/>
                <a:ext cx="461602" cy="1398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31DE729-0552-38C8-2423-E7F69CCB6B15}"/>
                  </a:ext>
                </a:extLst>
              </p:cNvPr>
              <p:cNvCxnSpPr>
                <a:stCxn id="103" idx="6"/>
                <a:endCxn id="114" idx="1"/>
              </p:cNvCxnSpPr>
              <p:nvPr/>
            </p:nvCxnSpPr>
            <p:spPr>
              <a:xfrm>
                <a:off x="9980373" y="1801660"/>
                <a:ext cx="461602" cy="2033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98548726-73B1-E294-1F26-EF7D7F3CE96C}"/>
                  </a:ext>
                </a:extLst>
              </p:cNvPr>
              <p:cNvCxnSpPr>
                <a:cxnSpLocks/>
                <a:stCxn id="103" idx="5"/>
                <a:endCxn id="115" idx="0"/>
              </p:cNvCxnSpPr>
              <p:nvPr/>
            </p:nvCxnSpPr>
            <p:spPr>
              <a:xfrm>
                <a:off x="9940942" y="1894661"/>
                <a:ext cx="578454" cy="24879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702BE498-65E5-2897-4D8D-6A086654A1CA}"/>
                  </a:ext>
                </a:extLst>
              </p:cNvPr>
              <p:cNvCxnSpPr>
                <a:stCxn id="103" idx="4"/>
                <a:endCxn id="116" idx="0"/>
              </p:cNvCxnSpPr>
              <p:nvPr/>
            </p:nvCxnSpPr>
            <p:spPr>
              <a:xfrm>
                <a:off x="9845747" y="1933183"/>
                <a:ext cx="691423" cy="3084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02482432-DDE9-3DAC-63C1-D74C949FDFF0}"/>
                  </a:ext>
                </a:extLst>
              </p:cNvPr>
              <p:cNvCxnSpPr>
                <a:stCxn id="104" idx="5"/>
                <a:endCxn id="116" idx="1"/>
              </p:cNvCxnSpPr>
              <p:nvPr/>
            </p:nvCxnSpPr>
            <p:spPr>
              <a:xfrm>
                <a:off x="9940942" y="2469583"/>
                <a:ext cx="501033" cy="258660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6926641A-FC0A-7D95-C9C8-880CD80B459B}"/>
                  </a:ext>
                </a:extLst>
              </p:cNvPr>
              <p:cNvCxnSpPr>
                <a:stCxn id="100" idx="6"/>
                <a:endCxn id="116" idx="2"/>
              </p:cNvCxnSpPr>
              <p:nvPr/>
            </p:nvCxnSpPr>
            <p:spPr>
              <a:xfrm flipV="1">
                <a:off x="9980373" y="5149186"/>
                <a:ext cx="422171" cy="386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75A08998-DE26-F930-B1A8-58BF7BDD5644}"/>
                  </a:ext>
                </a:extLst>
              </p:cNvPr>
              <p:cNvCxnSpPr>
                <a:cxnSpLocks/>
                <a:endCxn id="115" idx="3"/>
              </p:cNvCxnSpPr>
              <p:nvPr/>
            </p:nvCxnSpPr>
            <p:spPr>
              <a:xfrm flipV="1">
                <a:off x="9943563" y="4607118"/>
                <a:ext cx="480638" cy="8355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65F001BE-D203-C13C-56A3-3AF6ED5EDBDC}"/>
                  </a:ext>
                </a:extLst>
              </p:cNvPr>
              <p:cNvCxnSpPr>
                <a:stCxn id="100" idx="6"/>
                <a:endCxn id="114" idx="3"/>
              </p:cNvCxnSpPr>
              <p:nvPr/>
            </p:nvCxnSpPr>
            <p:spPr>
              <a:xfrm flipV="1">
                <a:off x="9980373" y="4021480"/>
                <a:ext cx="461602" cy="1514654"/>
              </a:xfrm>
              <a:prstGeom prst="line">
                <a:avLst/>
              </a:prstGeom>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DA4741A0-A95F-C565-C076-CCAB66F48DC6}"/>
                  </a:ext>
                </a:extLst>
              </p:cNvPr>
              <p:cNvCxnSpPr>
                <a:stCxn id="100" idx="7"/>
                <a:endCxn id="113" idx="2"/>
              </p:cNvCxnSpPr>
              <p:nvPr/>
            </p:nvCxnSpPr>
            <p:spPr>
              <a:xfrm flipV="1">
                <a:off x="9940942" y="3293410"/>
                <a:ext cx="461602" cy="21497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79B447C1-2456-3B03-A18E-2E55A8535DF2}"/>
                  </a:ext>
                </a:extLst>
              </p:cNvPr>
              <p:cNvCxnSpPr>
                <a:stCxn id="100" idx="7"/>
                <a:endCxn id="112" idx="2"/>
              </p:cNvCxnSpPr>
              <p:nvPr/>
            </p:nvCxnSpPr>
            <p:spPr>
              <a:xfrm flipV="1">
                <a:off x="9940942" y="2668855"/>
                <a:ext cx="415905" cy="2774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CC114063-A7B9-5751-458A-348E80ED6D4F}"/>
                  </a:ext>
                </a:extLst>
              </p:cNvPr>
              <p:cNvCxnSpPr>
                <a:stCxn id="100" idx="7"/>
                <a:endCxn id="111" idx="2"/>
              </p:cNvCxnSpPr>
              <p:nvPr/>
            </p:nvCxnSpPr>
            <p:spPr>
              <a:xfrm flipV="1">
                <a:off x="9940942" y="2113536"/>
                <a:ext cx="421780" cy="332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73E3966D-BFD4-F688-EE75-1ACE2F58527F}"/>
                  </a:ext>
                </a:extLst>
              </p:cNvPr>
              <p:cNvCxnSpPr>
                <a:stCxn id="100" idx="7"/>
                <a:endCxn id="110" idx="2"/>
              </p:cNvCxnSpPr>
              <p:nvPr/>
            </p:nvCxnSpPr>
            <p:spPr>
              <a:xfrm flipV="1">
                <a:off x="9940942" y="1548641"/>
                <a:ext cx="408621" cy="3894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F943E87F-E1AA-3757-E5A9-F7480B189D01}"/>
                  </a:ext>
                </a:extLst>
              </p:cNvPr>
              <p:cNvCxnSpPr>
                <a:stCxn id="109" idx="6"/>
                <a:endCxn id="116" idx="2"/>
              </p:cNvCxnSpPr>
              <p:nvPr/>
            </p:nvCxnSpPr>
            <p:spPr>
              <a:xfrm>
                <a:off x="9980373" y="4972248"/>
                <a:ext cx="422171" cy="1769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B5CE7B6D-5490-52AE-82D9-AC50C8D05744}"/>
                  </a:ext>
                </a:extLst>
              </p:cNvPr>
              <p:cNvCxnSpPr>
                <a:stCxn id="108" idx="6"/>
                <a:endCxn id="116" idx="2"/>
              </p:cNvCxnSpPr>
              <p:nvPr/>
            </p:nvCxnSpPr>
            <p:spPr>
              <a:xfrm>
                <a:off x="9952450" y="4449294"/>
                <a:ext cx="450094" cy="6998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7CA2F328-C8FE-BC99-2EB7-AEC95E2EC87F}"/>
                  </a:ext>
                </a:extLst>
              </p:cNvPr>
              <p:cNvCxnSpPr>
                <a:stCxn id="109" idx="6"/>
                <a:endCxn id="115" idx="2"/>
              </p:cNvCxnSpPr>
              <p:nvPr/>
            </p:nvCxnSpPr>
            <p:spPr>
              <a:xfrm flipV="1">
                <a:off x="9980373" y="4514117"/>
                <a:ext cx="404397" cy="4581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CD346DAB-AA36-AEBA-F933-6B3AF78E4C6C}"/>
                  </a:ext>
                </a:extLst>
              </p:cNvPr>
              <p:cNvCxnSpPr>
                <a:stCxn id="109" idx="6"/>
                <a:endCxn id="114" idx="2"/>
              </p:cNvCxnSpPr>
              <p:nvPr/>
            </p:nvCxnSpPr>
            <p:spPr>
              <a:xfrm flipV="1">
                <a:off x="9980373" y="3928479"/>
                <a:ext cx="422171" cy="10437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DBB62AC-75F5-F86C-CD52-5B941985C31A}"/>
                  </a:ext>
                </a:extLst>
              </p:cNvPr>
              <p:cNvCxnSpPr>
                <a:stCxn id="108" idx="6"/>
                <a:endCxn id="114" idx="2"/>
              </p:cNvCxnSpPr>
              <p:nvPr/>
            </p:nvCxnSpPr>
            <p:spPr>
              <a:xfrm flipV="1">
                <a:off x="9952450" y="3928479"/>
                <a:ext cx="450094" cy="520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DF42A1F8-333C-5E9E-A519-3A613C4BCDF1}"/>
                  </a:ext>
                </a:extLst>
              </p:cNvPr>
              <p:cNvCxnSpPr>
                <a:stCxn id="107" idx="6"/>
                <a:endCxn id="115" idx="2"/>
              </p:cNvCxnSpPr>
              <p:nvPr/>
            </p:nvCxnSpPr>
            <p:spPr>
              <a:xfrm>
                <a:off x="9952450" y="3993359"/>
                <a:ext cx="432320" cy="520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04896CE9-2FE7-C67A-4772-BE105631CCCA}"/>
                  </a:ext>
                </a:extLst>
              </p:cNvPr>
              <p:cNvCxnSpPr>
                <a:stCxn id="107" idx="6"/>
                <a:endCxn id="114" idx="2"/>
              </p:cNvCxnSpPr>
              <p:nvPr/>
            </p:nvCxnSpPr>
            <p:spPr>
              <a:xfrm flipV="1">
                <a:off x="9952450" y="3928479"/>
                <a:ext cx="450094" cy="64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94A500A-51C2-6180-4563-E7D71A0F9FD5}"/>
                  </a:ext>
                </a:extLst>
              </p:cNvPr>
              <p:cNvCxnSpPr>
                <a:stCxn id="107" idx="6"/>
                <a:endCxn id="116" idx="1"/>
              </p:cNvCxnSpPr>
              <p:nvPr/>
            </p:nvCxnSpPr>
            <p:spPr>
              <a:xfrm>
                <a:off x="9952450" y="3993359"/>
                <a:ext cx="489525" cy="10628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54B6E25-DC6F-61F5-6137-4D99D64DC4A1}"/>
                  </a:ext>
                </a:extLst>
              </p:cNvPr>
              <p:cNvCxnSpPr>
                <a:cxnSpLocks/>
                <a:stCxn id="107" idx="6"/>
                <a:endCxn id="113" idx="4"/>
              </p:cNvCxnSpPr>
              <p:nvPr/>
            </p:nvCxnSpPr>
            <p:spPr>
              <a:xfrm flipV="1">
                <a:off x="9952450" y="3424933"/>
                <a:ext cx="584720" cy="5684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82C9CAF5-6601-AE7F-F6D4-C9198B38D685}"/>
                  </a:ext>
                </a:extLst>
              </p:cNvPr>
              <p:cNvCxnSpPr>
                <a:stCxn id="107" idx="6"/>
                <a:endCxn id="112" idx="4"/>
              </p:cNvCxnSpPr>
              <p:nvPr/>
            </p:nvCxnSpPr>
            <p:spPr>
              <a:xfrm flipV="1">
                <a:off x="9952450" y="2800378"/>
                <a:ext cx="539023" cy="119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091D17EE-5C73-EB82-1CF4-9D6972DBB42D}"/>
                  </a:ext>
                </a:extLst>
              </p:cNvPr>
              <p:cNvCxnSpPr>
                <a:stCxn id="107" idx="6"/>
                <a:endCxn id="111" idx="3"/>
              </p:cNvCxnSpPr>
              <p:nvPr/>
            </p:nvCxnSpPr>
            <p:spPr>
              <a:xfrm flipV="1">
                <a:off x="9952450" y="2206537"/>
                <a:ext cx="449703" cy="1786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9F18E884-7990-6C19-48D8-1033217A0953}"/>
                  </a:ext>
                </a:extLst>
              </p:cNvPr>
              <p:cNvCxnSpPr>
                <a:stCxn id="107" idx="6"/>
                <a:endCxn id="110" idx="4"/>
              </p:cNvCxnSpPr>
              <p:nvPr/>
            </p:nvCxnSpPr>
            <p:spPr>
              <a:xfrm flipV="1">
                <a:off x="9952450" y="1641642"/>
                <a:ext cx="436544" cy="2351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0930E158-3BE8-26AE-151C-CE2F03CF2254}"/>
                  </a:ext>
                </a:extLst>
              </p:cNvPr>
              <p:cNvCxnSpPr>
                <a:stCxn id="106" idx="6"/>
                <a:endCxn id="115" idx="1"/>
              </p:cNvCxnSpPr>
              <p:nvPr/>
            </p:nvCxnSpPr>
            <p:spPr>
              <a:xfrm>
                <a:off x="9964976" y="3465757"/>
                <a:ext cx="459225" cy="955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4940ADAF-90AB-43DE-8D76-3B5F9952C3DB}"/>
                  </a:ext>
                </a:extLst>
              </p:cNvPr>
              <p:cNvCxnSpPr>
                <a:stCxn id="106" idx="6"/>
                <a:endCxn id="112" idx="3"/>
              </p:cNvCxnSpPr>
              <p:nvPr/>
            </p:nvCxnSpPr>
            <p:spPr>
              <a:xfrm flipV="1">
                <a:off x="9964976" y="2761856"/>
                <a:ext cx="431302" cy="703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D46FE516-FC58-B49D-F11C-08FDD5C04B3D}"/>
                  </a:ext>
                </a:extLst>
              </p:cNvPr>
              <p:cNvCxnSpPr>
                <a:stCxn id="106" idx="6"/>
                <a:endCxn id="113" idx="2"/>
              </p:cNvCxnSpPr>
              <p:nvPr/>
            </p:nvCxnSpPr>
            <p:spPr>
              <a:xfrm flipV="1">
                <a:off x="9964976" y="3293410"/>
                <a:ext cx="437568" cy="17234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7458FC05-422D-C049-5BD8-D3CE0F8B658E}"/>
                  </a:ext>
                </a:extLst>
              </p:cNvPr>
              <p:cNvCxnSpPr>
                <a:stCxn id="106" idx="6"/>
                <a:endCxn id="114" idx="1"/>
              </p:cNvCxnSpPr>
              <p:nvPr/>
            </p:nvCxnSpPr>
            <p:spPr>
              <a:xfrm>
                <a:off x="9964976" y="3465757"/>
                <a:ext cx="476999" cy="36972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BDC63602-8C67-5BF0-1D4A-A5DB19465D52}"/>
                  </a:ext>
                </a:extLst>
              </p:cNvPr>
              <p:cNvCxnSpPr>
                <a:stCxn id="106" idx="6"/>
                <a:endCxn id="116" idx="0"/>
              </p:cNvCxnSpPr>
              <p:nvPr/>
            </p:nvCxnSpPr>
            <p:spPr>
              <a:xfrm>
                <a:off x="9964976" y="3465757"/>
                <a:ext cx="572194" cy="15519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021CAC64-035E-08B7-571A-394BA2301F44}"/>
                  </a:ext>
                </a:extLst>
              </p:cNvPr>
              <p:cNvCxnSpPr>
                <a:stCxn id="105" idx="6"/>
                <a:endCxn id="112" idx="2"/>
              </p:cNvCxnSpPr>
              <p:nvPr/>
            </p:nvCxnSpPr>
            <p:spPr>
              <a:xfrm flipV="1">
                <a:off x="9964976" y="2668855"/>
                <a:ext cx="391871" cy="221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4BC07A4F-71BC-5582-F847-DD3F193B8D01}"/>
                  </a:ext>
                </a:extLst>
              </p:cNvPr>
              <p:cNvCxnSpPr>
                <a:stCxn id="105" idx="6"/>
                <a:endCxn id="113" idx="1"/>
              </p:cNvCxnSpPr>
              <p:nvPr/>
            </p:nvCxnSpPr>
            <p:spPr>
              <a:xfrm>
                <a:off x="9964976" y="2890835"/>
                <a:ext cx="476999" cy="309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8683824C-F0AA-4EED-9125-DFCAA394E718}"/>
                  </a:ext>
                </a:extLst>
              </p:cNvPr>
              <p:cNvCxnSpPr>
                <a:stCxn id="105" idx="6"/>
                <a:endCxn id="114" idx="0"/>
              </p:cNvCxnSpPr>
              <p:nvPr/>
            </p:nvCxnSpPr>
            <p:spPr>
              <a:xfrm>
                <a:off x="9964976" y="2890835"/>
                <a:ext cx="572194" cy="90612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FD70CE8C-00F0-4AD8-7424-6CE734183593}"/>
                  </a:ext>
                </a:extLst>
              </p:cNvPr>
              <p:cNvCxnSpPr>
                <a:stCxn id="105" idx="6"/>
                <a:endCxn id="111" idx="4"/>
              </p:cNvCxnSpPr>
              <p:nvPr/>
            </p:nvCxnSpPr>
            <p:spPr>
              <a:xfrm flipV="1">
                <a:off x="9964976" y="2245059"/>
                <a:ext cx="532372" cy="645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3E53F7FB-65C0-9E03-0378-99DE46954B83}"/>
                  </a:ext>
                </a:extLst>
              </p:cNvPr>
              <p:cNvCxnSpPr>
                <a:stCxn id="105" idx="6"/>
                <a:endCxn id="110" idx="4"/>
              </p:cNvCxnSpPr>
              <p:nvPr/>
            </p:nvCxnSpPr>
            <p:spPr>
              <a:xfrm flipV="1">
                <a:off x="9964976" y="1680164"/>
                <a:ext cx="519213" cy="1210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3C0EA107-DF7A-C25D-F703-D25D05700484}"/>
                  </a:ext>
                </a:extLst>
              </p:cNvPr>
              <p:cNvCxnSpPr>
                <a:stCxn id="105" idx="6"/>
                <a:endCxn id="115" idx="7"/>
              </p:cNvCxnSpPr>
              <p:nvPr/>
            </p:nvCxnSpPr>
            <p:spPr>
              <a:xfrm>
                <a:off x="9964976" y="2890835"/>
                <a:ext cx="649615" cy="1530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AAA37222-8BF9-37D8-0524-BF3AFA3EE1E3}"/>
                  </a:ext>
                </a:extLst>
              </p:cNvPr>
              <p:cNvCxnSpPr>
                <a:stCxn id="117" idx="4"/>
                <a:endCxn id="112" idx="6"/>
              </p:cNvCxnSpPr>
              <p:nvPr/>
            </p:nvCxnSpPr>
            <p:spPr>
              <a:xfrm flipH="1">
                <a:off x="10626099" y="2113536"/>
                <a:ext cx="272022" cy="555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40F6B468-6982-CEAF-9075-6BCA1B7916AF}"/>
                  </a:ext>
                </a:extLst>
              </p:cNvPr>
              <p:cNvCxnSpPr>
                <a:stCxn id="112" idx="6"/>
                <a:endCxn id="118" idx="2"/>
              </p:cNvCxnSpPr>
              <p:nvPr/>
            </p:nvCxnSpPr>
            <p:spPr>
              <a:xfrm flipV="1">
                <a:off x="10626099" y="2577832"/>
                <a:ext cx="141803" cy="91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FFC06340-7246-144B-5374-8F730A3FF609}"/>
                  </a:ext>
                </a:extLst>
              </p:cNvPr>
              <p:cNvCxnSpPr>
                <a:stCxn id="112" idx="6"/>
                <a:endCxn id="119" idx="1"/>
              </p:cNvCxnSpPr>
              <p:nvPr/>
            </p:nvCxnSpPr>
            <p:spPr>
              <a:xfrm>
                <a:off x="10626099" y="2668855"/>
                <a:ext cx="250544" cy="5909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238E1EAE-9312-AE9A-0640-D22E6507BBA2}"/>
                  </a:ext>
                </a:extLst>
              </p:cNvPr>
              <p:cNvCxnSpPr>
                <a:stCxn id="112" idx="6"/>
                <a:endCxn id="120" idx="1"/>
              </p:cNvCxnSpPr>
              <p:nvPr/>
            </p:nvCxnSpPr>
            <p:spPr>
              <a:xfrm>
                <a:off x="10626099" y="2668855"/>
                <a:ext cx="265970" cy="1354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15F2485B-99EC-30A2-09FA-DD4F8055AB76}"/>
                  </a:ext>
                </a:extLst>
              </p:cNvPr>
              <p:cNvCxnSpPr>
                <a:stCxn id="112" idx="6"/>
                <a:endCxn id="121" idx="1"/>
              </p:cNvCxnSpPr>
              <p:nvPr/>
            </p:nvCxnSpPr>
            <p:spPr>
              <a:xfrm>
                <a:off x="10626099" y="2668855"/>
                <a:ext cx="224603" cy="2102884"/>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188" name="Straight Connector 187">
            <a:extLst>
              <a:ext uri="{FF2B5EF4-FFF2-40B4-BE49-F238E27FC236}">
                <a16:creationId xmlns:a16="http://schemas.microsoft.com/office/drawing/2014/main" id="{EF1B79FA-3590-EA6A-DC9C-7B8E7C6DCDF2}"/>
              </a:ext>
            </a:extLst>
          </p:cNvPr>
          <p:cNvCxnSpPr>
            <a:cxnSpLocks/>
          </p:cNvCxnSpPr>
          <p:nvPr/>
        </p:nvCxnSpPr>
        <p:spPr>
          <a:xfrm>
            <a:off x="8297853" y="714234"/>
            <a:ext cx="0" cy="4593358"/>
          </a:xfrm>
          <a:prstGeom prst="line">
            <a:avLst/>
          </a:prstGeom>
          <a:ln w="76200">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C738A4C6-1370-DD5A-361B-B740FC759861}"/>
              </a:ext>
            </a:extLst>
          </p:cNvPr>
          <p:cNvSpPr/>
          <p:nvPr/>
        </p:nvSpPr>
        <p:spPr>
          <a:xfrm>
            <a:off x="9019948" y="2158155"/>
            <a:ext cx="3101244"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Output </a:t>
            </a:r>
          </a:p>
          <a:p>
            <a:pPr algn="ctr"/>
            <a:r>
              <a:rPr lang="en-US" sz="4000" b="0" cap="none" spc="0" dirty="0">
                <a:ln w="0"/>
                <a:solidFill>
                  <a:schemeClr val="tx1"/>
                </a:solidFill>
                <a:effectLst>
                  <a:outerShdw blurRad="38100" dist="19050" dir="2700000" algn="tl" rotWithShape="0">
                    <a:schemeClr val="dk1">
                      <a:alpha val="40000"/>
                    </a:schemeClr>
                  </a:outerShdw>
                </a:effectLst>
              </a:rPr>
              <a:t>data</a:t>
            </a:r>
          </a:p>
        </p:txBody>
      </p:sp>
      <p:cxnSp>
        <p:nvCxnSpPr>
          <p:cNvPr id="190" name="Straight Arrow Connector 189">
            <a:extLst>
              <a:ext uri="{FF2B5EF4-FFF2-40B4-BE49-F238E27FC236}">
                <a16:creationId xmlns:a16="http://schemas.microsoft.com/office/drawing/2014/main" id="{B9CF3413-5F5E-17AB-F366-14AE65DE6814}"/>
              </a:ext>
            </a:extLst>
          </p:cNvPr>
          <p:cNvCxnSpPr/>
          <p:nvPr/>
        </p:nvCxnSpPr>
        <p:spPr>
          <a:xfrm flipV="1">
            <a:off x="8043137" y="5248951"/>
            <a:ext cx="0" cy="765069"/>
          </a:xfrm>
          <a:prstGeom prst="straightConnector1">
            <a:avLst/>
          </a:prstGeom>
          <a:ln w="57150">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08F758EC-CBE9-F382-5CD3-C0983761FAC1}"/>
              </a:ext>
            </a:extLst>
          </p:cNvPr>
          <p:cNvCxnSpPr/>
          <p:nvPr/>
        </p:nvCxnSpPr>
        <p:spPr>
          <a:xfrm flipV="1">
            <a:off x="9518594" y="5188990"/>
            <a:ext cx="0" cy="765069"/>
          </a:xfrm>
          <a:prstGeom prst="straightConnector1">
            <a:avLst/>
          </a:prstGeom>
          <a:ln w="57150">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12563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1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childTnLst>
        </p:cTn>
      </p:par>
    </p:tnLst>
    <p:bldLst>
      <p:bldP spid="6" grpId="0" animBg="1"/>
      <p:bldP spid="7" grpId="0" animBg="1"/>
      <p:bldP spid="8" grpId="0"/>
      <p:bldP spid="18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45D9BC-2C40-7FDF-3FE2-883E40AC8DA4}"/>
              </a:ext>
            </a:extLst>
          </p:cNvPr>
          <p:cNvSpPr/>
          <p:nvPr/>
        </p:nvSpPr>
        <p:spPr>
          <a:xfrm>
            <a:off x="3180549" y="1696830"/>
            <a:ext cx="2911033" cy="2257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EfficientNet</a:t>
            </a:r>
            <a:r>
              <a:rPr lang="en-US" dirty="0"/>
              <a:t> B2</a:t>
            </a:r>
          </a:p>
          <a:p>
            <a:pPr algn="ctr"/>
            <a:r>
              <a:rPr lang="en-US" dirty="0"/>
              <a:t>Architecture</a:t>
            </a:r>
          </a:p>
        </p:txBody>
      </p:sp>
      <p:sp>
        <p:nvSpPr>
          <p:cNvPr id="4" name="Rectangle 3">
            <a:extLst>
              <a:ext uri="{FF2B5EF4-FFF2-40B4-BE49-F238E27FC236}">
                <a16:creationId xmlns:a16="http://schemas.microsoft.com/office/drawing/2014/main" id="{FC2444AA-3D1E-0551-AB04-835B0E51B2C5}"/>
              </a:ext>
            </a:extLst>
          </p:cNvPr>
          <p:cNvSpPr/>
          <p:nvPr/>
        </p:nvSpPr>
        <p:spPr>
          <a:xfrm>
            <a:off x="87582" y="2075302"/>
            <a:ext cx="3101244"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Our Input data</a:t>
            </a:r>
          </a:p>
        </p:txBody>
      </p:sp>
      <p:pic>
        <p:nvPicPr>
          <p:cNvPr id="5" name="Picture 4">
            <a:extLst>
              <a:ext uri="{FF2B5EF4-FFF2-40B4-BE49-F238E27FC236}">
                <a16:creationId xmlns:a16="http://schemas.microsoft.com/office/drawing/2014/main" id="{14BBCA0F-877E-861C-FA04-EF19D67A858C}"/>
              </a:ext>
            </a:extLst>
          </p:cNvPr>
          <p:cNvPicPr>
            <a:picLocks noChangeAspect="1"/>
          </p:cNvPicPr>
          <p:nvPr/>
        </p:nvPicPr>
        <p:blipFill>
          <a:blip r:embed="rId2">
            <a:grayscl/>
          </a:blip>
          <a:stretch>
            <a:fillRect/>
          </a:stretch>
        </p:blipFill>
        <p:spPr>
          <a:xfrm>
            <a:off x="6444471" y="-1313"/>
            <a:ext cx="722455" cy="5924811"/>
          </a:xfrm>
          <a:prstGeom prst="rect">
            <a:avLst/>
          </a:prstGeom>
          <a:scene3d>
            <a:camera prst="isometricRightUp"/>
            <a:lightRig rig="threePt" dir="t"/>
          </a:scene3d>
        </p:spPr>
      </p:pic>
      <p:grpSp>
        <p:nvGrpSpPr>
          <p:cNvPr id="6" name="Group 5">
            <a:extLst>
              <a:ext uri="{FF2B5EF4-FFF2-40B4-BE49-F238E27FC236}">
                <a16:creationId xmlns:a16="http://schemas.microsoft.com/office/drawing/2014/main" id="{38979857-18C6-713A-20F4-39F2871F717C}"/>
              </a:ext>
            </a:extLst>
          </p:cNvPr>
          <p:cNvGrpSpPr/>
          <p:nvPr/>
        </p:nvGrpSpPr>
        <p:grpSpPr>
          <a:xfrm>
            <a:off x="7305050" y="617997"/>
            <a:ext cx="786840" cy="4515263"/>
            <a:chOff x="9567738" y="1020872"/>
            <a:chExt cx="1438692" cy="4515262"/>
          </a:xfrm>
        </p:grpSpPr>
        <p:sp>
          <p:nvSpPr>
            <p:cNvPr id="7" name="Oval 6">
              <a:extLst>
                <a:ext uri="{FF2B5EF4-FFF2-40B4-BE49-F238E27FC236}">
                  <a16:creationId xmlns:a16="http://schemas.microsoft.com/office/drawing/2014/main" id="{983EF107-FF90-82F9-3046-118D376FEE48}"/>
                </a:ext>
              </a:extLst>
            </p:cNvPr>
            <p:cNvSpPr/>
            <p:nvPr/>
          </p:nvSpPr>
          <p:spPr>
            <a:xfrm>
              <a:off x="9595661" y="527308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FB07C7A-6823-042F-F4BC-4DD4877AC872}"/>
                </a:ext>
              </a:extLst>
            </p:cNvPr>
            <p:cNvGrpSpPr/>
            <p:nvPr/>
          </p:nvGrpSpPr>
          <p:grpSpPr>
            <a:xfrm>
              <a:off x="9567738" y="1020872"/>
              <a:ext cx="1438692" cy="4383739"/>
              <a:chOff x="9683198" y="1152395"/>
              <a:chExt cx="1438692" cy="4383739"/>
            </a:xfrm>
          </p:grpSpPr>
          <p:sp>
            <p:nvSpPr>
              <p:cNvPr id="9" name="Oval 8">
                <a:extLst>
                  <a:ext uri="{FF2B5EF4-FFF2-40B4-BE49-F238E27FC236}">
                    <a16:creationId xmlns:a16="http://schemas.microsoft.com/office/drawing/2014/main" id="{77FA4FFE-5E3F-BB1C-7009-33AC49A77F7D}"/>
                  </a:ext>
                </a:extLst>
              </p:cNvPr>
              <p:cNvSpPr/>
              <p:nvPr/>
            </p:nvSpPr>
            <p:spPr>
              <a:xfrm>
                <a:off x="9693347" y="115239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9713FB9-42BA-CB50-49F1-92DAEC3D899A}"/>
                  </a:ext>
                </a:extLst>
              </p:cNvPr>
              <p:cNvSpPr/>
              <p:nvPr/>
            </p:nvSpPr>
            <p:spPr>
              <a:xfrm>
                <a:off x="9711121" y="167013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A9BD5D5-BD0A-2EA3-B88C-07D16E835E80}"/>
                  </a:ext>
                </a:extLst>
              </p:cNvPr>
              <p:cNvSpPr/>
              <p:nvPr/>
            </p:nvSpPr>
            <p:spPr>
              <a:xfrm>
                <a:off x="9711121" y="224505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9BBC4FE-D992-A776-6C6F-0C321E0A088D}"/>
                  </a:ext>
                </a:extLst>
              </p:cNvPr>
              <p:cNvSpPr/>
              <p:nvPr/>
            </p:nvSpPr>
            <p:spPr>
              <a:xfrm>
                <a:off x="9695724" y="275931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821303F-7117-75B3-C719-C0338C67188D}"/>
                  </a:ext>
                </a:extLst>
              </p:cNvPr>
              <p:cNvSpPr/>
              <p:nvPr/>
            </p:nvSpPr>
            <p:spPr>
              <a:xfrm>
                <a:off x="9695724" y="333423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C75592-E86B-4BBB-EC23-AB2E409A4D23}"/>
                  </a:ext>
                </a:extLst>
              </p:cNvPr>
              <p:cNvSpPr/>
              <p:nvPr/>
            </p:nvSpPr>
            <p:spPr>
              <a:xfrm>
                <a:off x="9683198" y="38618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43B97ED-F571-63F8-ECCF-9AA6B539AD04}"/>
                  </a:ext>
                </a:extLst>
              </p:cNvPr>
              <p:cNvSpPr/>
              <p:nvPr/>
            </p:nvSpPr>
            <p:spPr>
              <a:xfrm>
                <a:off x="9683198" y="4317771"/>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DF6A0E-D6A1-2060-3178-198514C7F235}"/>
                  </a:ext>
                </a:extLst>
              </p:cNvPr>
              <p:cNvSpPr/>
              <p:nvPr/>
            </p:nvSpPr>
            <p:spPr>
              <a:xfrm>
                <a:off x="9711121" y="484072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890B837-2D68-83E2-145F-4FF1E343DD09}"/>
                  </a:ext>
                </a:extLst>
              </p:cNvPr>
              <p:cNvSpPr/>
              <p:nvPr/>
            </p:nvSpPr>
            <p:spPr>
              <a:xfrm>
                <a:off x="10349563" y="141711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B65C356-C5A7-B652-23CD-2B3EE7FD2D5A}"/>
                  </a:ext>
                </a:extLst>
              </p:cNvPr>
              <p:cNvSpPr/>
              <p:nvPr/>
            </p:nvSpPr>
            <p:spPr>
              <a:xfrm>
                <a:off x="10362722" y="198201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9C8E447-F7BD-8535-1AE1-F0912BCBE1A4}"/>
                  </a:ext>
                </a:extLst>
              </p:cNvPr>
              <p:cNvSpPr/>
              <p:nvPr/>
            </p:nvSpPr>
            <p:spPr>
              <a:xfrm>
                <a:off x="10356847" y="253733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23C056-A96A-DA12-D2AD-AA695845E778}"/>
                  </a:ext>
                </a:extLst>
              </p:cNvPr>
              <p:cNvSpPr/>
              <p:nvPr/>
            </p:nvSpPr>
            <p:spPr>
              <a:xfrm>
                <a:off x="10402544" y="316188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2C32F10-9EEE-8794-C2BE-F9A630919B8B}"/>
                  </a:ext>
                </a:extLst>
              </p:cNvPr>
              <p:cNvSpPr/>
              <p:nvPr/>
            </p:nvSpPr>
            <p:spPr>
              <a:xfrm>
                <a:off x="10402544" y="379695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4D4A57C-59E8-17C9-1503-C8A7C7582D93}"/>
                  </a:ext>
                </a:extLst>
              </p:cNvPr>
              <p:cNvSpPr/>
              <p:nvPr/>
            </p:nvSpPr>
            <p:spPr>
              <a:xfrm>
                <a:off x="10384770" y="438259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CB28B0-CFDE-9478-00E8-F88AB1F6870B}"/>
                  </a:ext>
                </a:extLst>
              </p:cNvPr>
              <p:cNvSpPr/>
              <p:nvPr/>
            </p:nvSpPr>
            <p:spPr>
              <a:xfrm>
                <a:off x="10402544" y="501766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236D8D9-B5C4-C7AC-C7B5-B00228EB42EB}"/>
                  </a:ext>
                </a:extLst>
              </p:cNvPr>
              <p:cNvSpPr/>
              <p:nvPr/>
            </p:nvSpPr>
            <p:spPr>
              <a:xfrm>
                <a:off x="10763495" y="1850490"/>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37A7D64-8FD2-48A2-D286-7CCAE5CA8126}"/>
                  </a:ext>
                </a:extLst>
              </p:cNvPr>
              <p:cNvSpPr/>
              <p:nvPr/>
            </p:nvSpPr>
            <p:spPr>
              <a:xfrm>
                <a:off x="10767902" y="244630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41A4E5-E793-E1F1-F950-88612133388D}"/>
                  </a:ext>
                </a:extLst>
              </p:cNvPr>
              <p:cNvSpPr/>
              <p:nvPr/>
            </p:nvSpPr>
            <p:spPr>
              <a:xfrm>
                <a:off x="10837212" y="32212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0B8320D-2E07-E7FE-9492-F14ABF124A21}"/>
                  </a:ext>
                </a:extLst>
              </p:cNvPr>
              <p:cNvSpPr/>
              <p:nvPr/>
            </p:nvSpPr>
            <p:spPr>
              <a:xfrm>
                <a:off x="10852638" y="398465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AB00495-7E75-C5D2-619F-C219372FAC88}"/>
                  </a:ext>
                </a:extLst>
              </p:cNvPr>
              <p:cNvSpPr/>
              <p:nvPr/>
            </p:nvSpPr>
            <p:spPr>
              <a:xfrm>
                <a:off x="10811271" y="473321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FC05FE5-F170-34E5-EE9D-00BAAFCE9D89}"/>
                  </a:ext>
                </a:extLst>
              </p:cNvPr>
              <p:cNvCxnSpPr>
                <a:cxnSpLocks/>
                <a:endCxn id="17" idx="1"/>
              </p:cNvCxnSpPr>
              <p:nvPr/>
            </p:nvCxnSpPr>
            <p:spPr>
              <a:xfrm>
                <a:off x="9962599" y="1303994"/>
                <a:ext cx="426395" cy="15164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213B7D9-CC9E-35C1-57B1-21194C5F0392}"/>
                  </a:ext>
                </a:extLst>
              </p:cNvPr>
              <p:cNvCxnSpPr>
                <a:stCxn id="9" idx="6"/>
                <a:endCxn id="18" idx="1"/>
              </p:cNvCxnSpPr>
              <p:nvPr/>
            </p:nvCxnSpPr>
            <p:spPr>
              <a:xfrm>
                <a:off x="9962599" y="1283918"/>
                <a:ext cx="439554" cy="73661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2135313-8CB3-7495-6ED8-9AEE3EB91A6A}"/>
                  </a:ext>
                </a:extLst>
              </p:cNvPr>
              <p:cNvCxnSpPr>
                <a:stCxn id="9" idx="6"/>
                <a:endCxn id="19" idx="1"/>
              </p:cNvCxnSpPr>
              <p:nvPr/>
            </p:nvCxnSpPr>
            <p:spPr>
              <a:xfrm>
                <a:off x="9962599" y="1283918"/>
                <a:ext cx="528874" cy="125341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B6B3FF4-DBA1-DE6F-A0CB-D9BE7B378C0C}"/>
                  </a:ext>
                </a:extLst>
              </p:cNvPr>
              <p:cNvCxnSpPr>
                <a:stCxn id="9" idx="6"/>
                <a:endCxn id="20" idx="1"/>
              </p:cNvCxnSpPr>
              <p:nvPr/>
            </p:nvCxnSpPr>
            <p:spPr>
              <a:xfrm>
                <a:off x="9962599" y="1283918"/>
                <a:ext cx="479376" cy="19164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70A12D80-0DB9-0CF4-54A9-C2816EE70317}"/>
                  </a:ext>
                </a:extLst>
              </p:cNvPr>
              <p:cNvCxnSpPr>
                <a:stCxn id="9" idx="6"/>
                <a:endCxn id="21" idx="1"/>
              </p:cNvCxnSpPr>
              <p:nvPr/>
            </p:nvCxnSpPr>
            <p:spPr>
              <a:xfrm>
                <a:off x="9962599" y="1283918"/>
                <a:ext cx="479376" cy="2551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8120FC3-6B3A-D486-2277-1D8D903FB98D}"/>
                  </a:ext>
                </a:extLst>
              </p:cNvPr>
              <p:cNvCxnSpPr>
                <a:stCxn id="9" idx="6"/>
                <a:endCxn id="22" idx="1"/>
              </p:cNvCxnSpPr>
              <p:nvPr/>
            </p:nvCxnSpPr>
            <p:spPr>
              <a:xfrm>
                <a:off x="9962599" y="1283918"/>
                <a:ext cx="461602" cy="313719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332326A-0B72-740C-B7AB-38F763DCDF38}"/>
                  </a:ext>
                </a:extLst>
              </p:cNvPr>
              <p:cNvCxnSpPr>
                <a:stCxn id="9" idx="6"/>
                <a:endCxn id="23" idx="1"/>
              </p:cNvCxnSpPr>
              <p:nvPr/>
            </p:nvCxnSpPr>
            <p:spPr>
              <a:xfrm>
                <a:off x="9962599" y="1283918"/>
                <a:ext cx="479376" cy="377226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80182-8B5D-B0A5-E79F-81D24D152725}"/>
                  </a:ext>
                </a:extLst>
              </p:cNvPr>
              <p:cNvCxnSpPr>
                <a:stCxn id="17" idx="5"/>
                <a:endCxn id="24" idx="1"/>
              </p:cNvCxnSpPr>
              <p:nvPr/>
            </p:nvCxnSpPr>
            <p:spPr>
              <a:xfrm>
                <a:off x="10579384" y="1641642"/>
                <a:ext cx="223542" cy="2473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6C062F6-66B5-359E-DBF9-738764EEAFEF}"/>
                  </a:ext>
                </a:extLst>
              </p:cNvPr>
              <p:cNvCxnSpPr>
                <a:stCxn id="17" idx="5"/>
                <a:endCxn id="25" idx="0"/>
              </p:cNvCxnSpPr>
              <p:nvPr/>
            </p:nvCxnSpPr>
            <p:spPr>
              <a:xfrm>
                <a:off x="10579384" y="1641642"/>
                <a:ext cx="323144" cy="804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3586892-BCF3-0703-CAB2-E324933DDFF7}"/>
                  </a:ext>
                </a:extLst>
              </p:cNvPr>
              <p:cNvCxnSpPr>
                <a:cxnSpLocks/>
                <a:stCxn id="17" idx="5"/>
                <a:endCxn id="26" idx="1"/>
              </p:cNvCxnSpPr>
              <p:nvPr/>
            </p:nvCxnSpPr>
            <p:spPr>
              <a:xfrm>
                <a:off x="10579384" y="1641642"/>
                <a:ext cx="297259" cy="16181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F166C49-9DFF-999F-08EB-9C3AEA97FF0A}"/>
                  </a:ext>
                </a:extLst>
              </p:cNvPr>
              <p:cNvCxnSpPr>
                <a:stCxn id="22" idx="5"/>
                <a:endCxn id="28" idx="1"/>
              </p:cNvCxnSpPr>
              <p:nvPr/>
            </p:nvCxnSpPr>
            <p:spPr>
              <a:xfrm>
                <a:off x="10614591" y="4607118"/>
                <a:ext cx="236111" cy="164621"/>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396DE0A-93D7-CA49-D667-63C75C77BB29}"/>
                  </a:ext>
                </a:extLst>
              </p:cNvPr>
              <p:cNvCxnSpPr>
                <a:stCxn id="23" idx="6"/>
                <a:endCxn id="28" idx="2"/>
              </p:cNvCxnSpPr>
              <p:nvPr/>
            </p:nvCxnSpPr>
            <p:spPr>
              <a:xfrm flipV="1">
                <a:off x="10671796" y="4864740"/>
                <a:ext cx="139475" cy="28444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795D4F2-359E-D2F3-DEBC-0EEDE7CF813A}"/>
                  </a:ext>
                </a:extLst>
              </p:cNvPr>
              <p:cNvCxnSpPr>
                <a:stCxn id="22" idx="6"/>
                <a:endCxn id="27" idx="3"/>
              </p:cNvCxnSpPr>
              <p:nvPr/>
            </p:nvCxnSpPr>
            <p:spPr>
              <a:xfrm flipV="1">
                <a:off x="10654022" y="4209176"/>
                <a:ext cx="238047" cy="30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B9704D28-EE2F-7F50-5D0A-5AB85BA0F50D}"/>
                  </a:ext>
                </a:extLst>
              </p:cNvPr>
              <p:cNvCxnSpPr>
                <a:stCxn id="23" idx="7"/>
                <a:endCxn id="27" idx="3"/>
              </p:cNvCxnSpPr>
              <p:nvPr/>
            </p:nvCxnSpPr>
            <p:spPr>
              <a:xfrm flipV="1">
                <a:off x="10632365" y="4209176"/>
                <a:ext cx="259704" cy="8470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89AD5F2-EFBD-9C93-FCF6-599A8DDD36AC}"/>
                  </a:ext>
                </a:extLst>
              </p:cNvPr>
              <p:cNvCxnSpPr>
                <a:stCxn id="27" idx="3"/>
                <a:endCxn id="21" idx="5"/>
              </p:cNvCxnSpPr>
              <p:nvPr/>
            </p:nvCxnSpPr>
            <p:spPr>
              <a:xfrm flipH="1" flipV="1">
                <a:off x="10632365" y="4021480"/>
                <a:ext cx="259704" cy="187696"/>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8ACE1A78-5A4D-A098-52F3-A399933A7C52}"/>
                  </a:ext>
                </a:extLst>
              </p:cNvPr>
              <p:cNvCxnSpPr>
                <a:stCxn id="22" idx="6"/>
                <a:endCxn id="26" idx="3"/>
              </p:cNvCxnSpPr>
              <p:nvPr/>
            </p:nvCxnSpPr>
            <p:spPr>
              <a:xfrm flipV="1">
                <a:off x="10654022" y="3445760"/>
                <a:ext cx="222621" cy="1068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F6611D7-3AAC-C925-BA2F-779D04573C6B}"/>
                  </a:ext>
                </a:extLst>
              </p:cNvPr>
              <p:cNvCxnSpPr>
                <a:stCxn id="21" idx="6"/>
                <a:endCxn id="26" idx="3"/>
              </p:cNvCxnSpPr>
              <p:nvPr/>
            </p:nvCxnSpPr>
            <p:spPr>
              <a:xfrm flipV="1">
                <a:off x="10671796" y="3445760"/>
                <a:ext cx="204847" cy="48271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EC85F8F-BAA9-C5FF-F0DE-8E84169DAB0E}"/>
                  </a:ext>
                </a:extLst>
              </p:cNvPr>
              <p:cNvCxnSpPr>
                <a:stCxn id="20" idx="6"/>
                <a:endCxn id="25" idx="3"/>
              </p:cNvCxnSpPr>
              <p:nvPr/>
            </p:nvCxnSpPr>
            <p:spPr>
              <a:xfrm flipV="1">
                <a:off x="10671796" y="2670833"/>
                <a:ext cx="135537" cy="6225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47E5C37-5072-E9D6-F69B-A3F8F6BEBE3D}"/>
                  </a:ext>
                </a:extLst>
              </p:cNvPr>
              <p:cNvCxnSpPr>
                <a:stCxn id="20" idx="6"/>
                <a:endCxn id="26" idx="3"/>
              </p:cNvCxnSpPr>
              <p:nvPr/>
            </p:nvCxnSpPr>
            <p:spPr>
              <a:xfrm>
                <a:off x="10671796" y="3293410"/>
                <a:ext cx="204847" cy="152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59F7822-F6A3-1F24-F25D-C82B757E8FCC}"/>
                  </a:ext>
                </a:extLst>
              </p:cNvPr>
              <p:cNvCxnSpPr>
                <a:stCxn id="26" idx="3"/>
                <a:endCxn id="23" idx="7"/>
              </p:cNvCxnSpPr>
              <p:nvPr/>
            </p:nvCxnSpPr>
            <p:spPr>
              <a:xfrm flipH="1">
                <a:off x="10632365" y="3445760"/>
                <a:ext cx="244278" cy="1610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C07514FB-1EBD-B3D3-A614-F5D539B1F8E1}"/>
                  </a:ext>
                </a:extLst>
              </p:cNvPr>
              <p:cNvCxnSpPr>
                <a:stCxn id="23" idx="7"/>
                <a:endCxn id="25" idx="3"/>
              </p:cNvCxnSpPr>
              <p:nvPr/>
            </p:nvCxnSpPr>
            <p:spPr>
              <a:xfrm flipV="1">
                <a:off x="10632365" y="2670833"/>
                <a:ext cx="174968" cy="238535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9AAD924-A217-790C-01B2-2AF32FA484C5}"/>
                  </a:ext>
                </a:extLst>
              </p:cNvPr>
              <p:cNvCxnSpPr>
                <a:stCxn id="24" idx="2"/>
                <a:endCxn id="23" idx="6"/>
              </p:cNvCxnSpPr>
              <p:nvPr/>
            </p:nvCxnSpPr>
            <p:spPr>
              <a:xfrm flipH="1">
                <a:off x="10671796" y="1982013"/>
                <a:ext cx="91699" cy="316717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F34B29E6-DD0A-9B03-1935-CC59B99F6C53}"/>
                  </a:ext>
                </a:extLst>
              </p:cNvPr>
              <p:cNvCxnSpPr>
                <a:stCxn id="17" idx="5"/>
              </p:cNvCxnSpPr>
              <p:nvPr/>
            </p:nvCxnSpPr>
            <p:spPr>
              <a:xfrm>
                <a:off x="10579384" y="1641642"/>
                <a:ext cx="114331" cy="34145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65FA99B-FF75-77E9-DC2F-4D3E2673E83F}"/>
                  </a:ext>
                </a:extLst>
              </p:cNvPr>
              <p:cNvCxnSpPr>
                <a:stCxn id="17" idx="4"/>
                <a:endCxn id="26" idx="1"/>
              </p:cNvCxnSpPr>
              <p:nvPr/>
            </p:nvCxnSpPr>
            <p:spPr>
              <a:xfrm>
                <a:off x="10484189" y="1680164"/>
                <a:ext cx="392454" cy="1579594"/>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B44F89E-5608-1B17-5122-179F5422BDE4}"/>
                  </a:ext>
                </a:extLst>
              </p:cNvPr>
              <p:cNvCxnSpPr>
                <a:stCxn id="10" idx="6"/>
                <a:endCxn id="18" idx="2"/>
              </p:cNvCxnSpPr>
              <p:nvPr/>
            </p:nvCxnSpPr>
            <p:spPr>
              <a:xfrm>
                <a:off x="9980373" y="1801660"/>
                <a:ext cx="382349" cy="311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C1C2FC6-4160-770A-03A9-71F808745C90}"/>
                  </a:ext>
                </a:extLst>
              </p:cNvPr>
              <p:cNvCxnSpPr>
                <a:stCxn id="10" idx="6"/>
                <a:endCxn id="19" idx="1"/>
              </p:cNvCxnSpPr>
              <p:nvPr/>
            </p:nvCxnSpPr>
            <p:spPr>
              <a:xfrm>
                <a:off x="9980373" y="1801660"/>
                <a:ext cx="415905" cy="77419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BC4B41A-DB61-11C8-6ACC-CE9ADB4614F3}"/>
                  </a:ext>
                </a:extLst>
              </p:cNvPr>
              <p:cNvCxnSpPr>
                <a:stCxn id="10" idx="6"/>
                <a:endCxn id="20" idx="1"/>
              </p:cNvCxnSpPr>
              <p:nvPr/>
            </p:nvCxnSpPr>
            <p:spPr>
              <a:xfrm>
                <a:off x="9980373" y="1801660"/>
                <a:ext cx="461602" cy="1398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42FEE57-904D-E343-B1D4-FB934C00CECA}"/>
                  </a:ext>
                </a:extLst>
              </p:cNvPr>
              <p:cNvCxnSpPr>
                <a:stCxn id="10" idx="6"/>
                <a:endCxn id="21" idx="1"/>
              </p:cNvCxnSpPr>
              <p:nvPr/>
            </p:nvCxnSpPr>
            <p:spPr>
              <a:xfrm>
                <a:off x="9980373" y="1801660"/>
                <a:ext cx="461602" cy="2033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C872A912-05A5-B48F-0593-37CB43857E34}"/>
                  </a:ext>
                </a:extLst>
              </p:cNvPr>
              <p:cNvCxnSpPr>
                <a:cxnSpLocks/>
                <a:stCxn id="10" idx="5"/>
                <a:endCxn id="22" idx="0"/>
              </p:cNvCxnSpPr>
              <p:nvPr/>
            </p:nvCxnSpPr>
            <p:spPr>
              <a:xfrm>
                <a:off x="9940942" y="1894661"/>
                <a:ext cx="578454" cy="248793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61D5C9A-08E6-6B4E-B6FD-3B65915F57A7}"/>
                  </a:ext>
                </a:extLst>
              </p:cNvPr>
              <p:cNvCxnSpPr>
                <a:stCxn id="10" idx="4"/>
                <a:endCxn id="23" idx="0"/>
              </p:cNvCxnSpPr>
              <p:nvPr/>
            </p:nvCxnSpPr>
            <p:spPr>
              <a:xfrm>
                <a:off x="9845747" y="1933183"/>
                <a:ext cx="691423" cy="3084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FB2ED1D-2D67-2523-7DAA-C50BEEC75EB0}"/>
                  </a:ext>
                </a:extLst>
              </p:cNvPr>
              <p:cNvCxnSpPr>
                <a:stCxn id="11" idx="5"/>
                <a:endCxn id="23" idx="1"/>
              </p:cNvCxnSpPr>
              <p:nvPr/>
            </p:nvCxnSpPr>
            <p:spPr>
              <a:xfrm>
                <a:off x="9940942" y="2469583"/>
                <a:ext cx="501033" cy="2586602"/>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3F4514A-7219-EB13-4576-79DC41876A48}"/>
                  </a:ext>
                </a:extLst>
              </p:cNvPr>
              <p:cNvCxnSpPr>
                <a:stCxn id="7" idx="6"/>
                <a:endCxn id="23" idx="2"/>
              </p:cNvCxnSpPr>
              <p:nvPr/>
            </p:nvCxnSpPr>
            <p:spPr>
              <a:xfrm flipV="1">
                <a:off x="9980373" y="5149186"/>
                <a:ext cx="422171" cy="386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1020F54-7260-09ED-0E62-53054D400C33}"/>
                  </a:ext>
                </a:extLst>
              </p:cNvPr>
              <p:cNvCxnSpPr>
                <a:cxnSpLocks/>
                <a:endCxn id="22" idx="3"/>
              </p:cNvCxnSpPr>
              <p:nvPr/>
            </p:nvCxnSpPr>
            <p:spPr>
              <a:xfrm flipV="1">
                <a:off x="9943563" y="4607118"/>
                <a:ext cx="480638" cy="835535"/>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FC8428D3-AB47-7964-5643-AB1E2731FE5A}"/>
                  </a:ext>
                </a:extLst>
              </p:cNvPr>
              <p:cNvCxnSpPr>
                <a:stCxn id="7" idx="6"/>
                <a:endCxn id="21" idx="3"/>
              </p:cNvCxnSpPr>
              <p:nvPr/>
            </p:nvCxnSpPr>
            <p:spPr>
              <a:xfrm flipV="1">
                <a:off x="9980373" y="4021480"/>
                <a:ext cx="461602" cy="1514654"/>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F44CF47-BD35-AB86-5130-64B93E21C9DD}"/>
                  </a:ext>
                </a:extLst>
              </p:cNvPr>
              <p:cNvCxnSpPr>
                <a:stCxn id="7" idx="7"/>
                <a:endCxn id="20" idx="2"/>
              </p:cNvCxnSpPr>
              <p:nvPr/>
            </p:nvCxnSpPr>
            <p:spPr>
              <a:xfrm flipV="1">
                <a:off x="9940942" y="3293410"/>
                <a:ext cx="461602" cy="2149723"/>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8999E7CF-850E-689C-9A6C-C08D16A96CDD}"/>
                  </a:ext>
                </a:extLst>
              </p:cNvPr>
              <p:cNvCxnSpPr>
                <a:stCxn id="7" idx="7"/>
                <a:endCxn id="19" idx="2"/>
              </p:cNvCxnSpPr>
              <p:nvPr/>
            </p:nvCxnSpPr>
            <p:spPr>
              <a:xfrm flipV="1">
                <a:off x="9940942" y="2668855"/>
                <a:ext cx="415905" cy="2774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92C7A6D-1742-011B-1630-0851457A45BF}"/>
                  </a:ext>
                </a:extLst>
              </p:cNvPr>
              <p:cNvCxnSpPr>
                <a:stCxn id="7" idx="7"/>
                <a:endCxn id="18" idx="2"/>
              </p:cNvCxnSpPr>
              <p:nvPr/>
            </p:nvCxnSpPr>
            <p:spPr>
              <a:xfrm flipV="1">
                <a:off x="9940942" y="2113536"/>
                <a:ext cx="421780" cy="332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EC4CE81-57A5-9844-3298-68CB1E90D82D}"/>
                  </a:ext>
                </a:extLst>
              </p:cNvPr>
              <p:cNvCxnSpPr>
                <a:stCxn id="7" idx="7"/>
                <a:endCxn id="17" idx="2"/>
              </p:cNvCxnSpPr>
              <p:nvPr/>
            </p:nvCxnSpPr>
            <p:spPr>
              <a:xfrm flipV="1">
                <a:off x="9940942" y="1548641"/>
                <a:ext cx="408621" cy="3894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FBDB860C-9C84-3ECD-6AA5-BB8776A5208E}"/>
                  </a:ext>
                </a:extLst>
              </p:cNvPr>
              <p:cNvCxnSpPr>
                <a:stCxn id="16" idx="6"/>
                <a:endCxn id="23" idx="2"/>
              </p:cNvCxnSpPr>
              <p:nvPr/>
            </p:nvCxnSpPr>
            <p:spPr>
              <a:xfrm>
                <a:off x="9980373" y="4972248"/>
                <a:ext cx="422171" cy="1769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FF66E4BB-07C2-4D56-1F7B-28DD7FF23301}"/>
                  </a:ext>
                </a:extLst>
              </p:cNvPr>
              <p:cNvCxnSpPr>
                <a:stCxn id="15" idx="6"/>
                <a:endCxn id="23" idx="2"/>
              </p:cNvCxnSpPr>
              <p:nvPr/>
            </p:nvCxnSpPr>
            <p:spPr>
              <a:xfrm>
                <a:off x="9952450" y="4449294"/>
                <a:ext cx="450094" cy="6998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7ADDF26-84DC-B2E5-EFDB-0B5F59E739F4}"/>
                  </a:ext>
                </a:extLst>
              </p:cNvPr>
              <p:cNvCxnSpPr>
                <a:stCxn id="16" idx="6"/>
                <a:endCxn id="22" idx="2"/>
              </p:cNvCxnSpPr>
              <p:nvPr/>
            </p:nvCxnSpPr>
            <p:spPr>
              <a:xfrm flipV="1">
                <a:off x="9980373" y="4514117"/>
                <a:ext cx="404397" cy="458131"/>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0B79289-0C79-F9B3-E3D4-28DF0913AA98}"/>
                  </a:ext>
                </a:extLst>
              </p:cNvPr>
              <p:cNvCxnSpPr>
                <a:stCxn id="16" idx="6"/>
                <a:endCxn id="21" idx="2"/>
              </p:cNvCxnSpPr>
              <p:nvPr/>
            </p:nvCxnSpPr>
            <p:spPr>
              <a:xfrm flipV="1">
                <a:off x="9980373" y="3928479"/>
                <a:ext cx="422171" cy="1043769"/>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ED83D6B-A064-AB15-22A8-065AD9A9653D}"/>
                  </a:ext>
                </a:extLst>
              </p:cNvPr>
              <p:cNvCxnSpPr>
                <a:stCxn id="15" idx="6"/>
                <a:endCxn id="21" idx="2"/>
              </p:cNvCxnSpPr>
              <p:nvPr/>
            </p:nvCxnSpPr>
            <p:spPr>
              <a:xfrm flipV="1">
                <a:off x="9952450" y="3928479"/>
                <a:ext cx="450094" cy="520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08EF758-A042-6953-4DDE-D3BA37D32186}"/>
                  </a:ext>
                </a:extLst>
              </p:cNvPr>
              <p:cNvCxnSpPr>
                <a:stCxn id="14" idx="6"/>
                <a:endCxn id="22" idx="2"/>
              </p:cNvCxnSpPr>
              <p:nvPr/>
            </p:nvCxnSpPr>
            <p:spPr>
              <a:xfrm>
                <a:off x="9952450" y="3993359"/>
                <a:ext cx="432320" cy="520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E163FB-A8A4-A70B-1AF4-ECBB234C9CFC}"/>
                  </a:ext>
                </a:extLst>
              </p:cNvPr>
              <p:cNvCxnSpPr>
                <a:stCxn id="14" idx="6"/>
                <a:endCxn id="21" idx="2"/>
              </p:cNvCxnSpPr>
              <p:nvPr/>
            </p:nvCxnSpPr>
            <p:spPr>
              <a:xfrm flipV="1">
                <a:off x="9952450" y="3928479"/>
                <a:ext cx="450094" cy="64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EC1E2DF-3294-ADD9-DE1C-FD22B0C28E6F}"/>
                  </a:ext>
                </a:extLst>
              </p:cNvPr>
              <p:cNvCxnSpPr>
                <a:stCxn id="14" idx="6"/>
                <a:endCxn id="23" idx="1"/>
              </p:cNvCxnSpPr>
              <p:nvPr/>
            </p:nvCxnSpPr>
            <p:spPr>
              <a:xfrm>
                <a:off x="9952450" y="3993359"/>
                <a:ext cx="489525" cy="106282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6E45040-ED76-5DE1-8079-9A15C63D1246}"/>
                  </a:ext>
                </a:extLst>
              </p:cNvPr>
              <p:cNvCxnSpPr>
                <a:cxnSpLocks/>
                <a:stCxn id="14" idx="6"/>
                <a:endCxn id="20" idx="4"/>
              </p:cNvCxnSpPr>
              <p:nvPr/>
            </p:nvCxnSpPr>
            <p:spPr>
              <a:xfrm flipV="1">
                <a:off x="9952450" y="3424933"/>
                <a:ext cx="584720" cy="56842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B086F24-8C42-C8FC-8DAE-66FCC1C8FCE3}"/>
                  </a:ext>
                </a:extLst>
              </p:cNvPr>
              <p:cNvCxnSpPr>
                <a:stCxn id="14" idx="6"/>
                <a:endCxn id="19" idx="4"/>
              </p:cNvCxnSpPr>
              <p:nvPr/>
            </p:nvCxnSpPr>
            <p:spPr>
              <a:xfrm flipV="1">
                <a:off x="9952450" y="2800378"/>
                <a:ext cx="539023" cy="119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92669322-5C72-873E-A456-5023EC29720B}"/>
                  </a:ext>
                </a:extLst>
              </p:cNvPr>
              <p:cNvCxnSpPr>
                <a:stCxn id="14" idx="6"/>
                <a:endCxn id="18" idx="3"/>
              </p:cNvCxnSpPr>
              <p:nvPr/>
            </p:nvCxnSpPr>
            <p:spPr>
              <a:xfrm flipV="1">
                <a:off x="9952450" y="2206537"/>
                <a:ext cx="449703" cy="1786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1548FCB8-F7EC-C8B6-5D50-8B01EB749E8C}"/>
                  </a:ext>
                </a:extLst>
              </p:cNvPr>
              <p:cNvCxnSpPr>
                <a:stCxn id="14" idx="6"/>
                <a:endCxn id="17" idx="4"/>
              </p:cNvCxnSpPr>
              <p:nvPr/>
            </p:nvCxnSpPr>
            <p:spPr>
              <a:xfrm flipV="1">
                <a:off x="9952450" y="1641642"/>
                <a:ext cx="436544" cy="2351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AA54A97-9DDC-2100-FAE4-95B1834A1FE7}"/>
                  </a:ext>
                </a:extLst>
              </p:cNvPr>
              <p:cNvCxnSpPr>
                <a:stCxn id="13" idx="6"/>
                <a:endCxn id="22" idx="1"/>
              </p:cNvCxnSpPr>
              <p:nvPr/>
            </p:nvCxnSpPr>
            <p:spPr>
              <a:xfrm>
                <a:off x="9964976" y="3465757"/>
                <a:ext cx="459225" cy="955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3810703C-92CA-A7F5-1424-E218A0DB6522}"/>
                  </a:ext>
                </a:extLst>
              </p:cNvPr>
              <p:cNvCxnSpPr>
                <a:stCxn id="13" idx="6"/>
                <a:endCxn id="19" idx="3"/>
              </p:cNvCxnSpPr>
              <p:nvPr/>
            </p:nvCxnSpPr>
            <p:spPr>
              <a:xfrm flipV="1">
                <a:off x="9964976" y="2761856"/>
                <a:ext cx="431302" cy="703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57D1C2D8-D320-EE77-9C1E-F669F75CE07F}"/>
                  </a:ext>
                </a:extLst>
              </p:cNvPr>
              <p:cNvCxnSpPr>
                <a:stCxn id="13" idx="6"/>
                <a:endCxn id="20" idx="2"/>
              </p:cNvCxnSpPr>
              <p:nvPr/>
            </p:nvCxnSpPr>
            <p:spPr>
              <a:xfrm flipV="1">
                <a:off x="9964976" y="3293410"/>
                <a:ext cx="437568" cy="172347"/>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CB703603-0992-BAFC-F7AF-35856636A536}"/>
                  </a:ext>
                </a:extLst>
              </p:cNvPr>
              <p:cNvCxnSpPr>
                <a:stCxn id="13" idx="6"/>
                <a:endCxn id="21" idx="1"/>
              </p:cNvCxnSpPr>
              <p:nvPr/>
            </p:nvCxnSpPr>
            <p:spPr>
              <a:xfrm>
                <a:off x="9964976" y="3465757"/>
                <a:ext cx="476999" cy="369721"/>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D04A1D85-CD4C-82D2-F466-F7E2DADEAF1D}"/>
                  </a:ext>
                </a:extLst>
              </p:cNvPr>
              <p:cNvCxnSpPr>
                <a:stCxn id="13" idx="6"/>
                <a:endCxn id="23" idx="0"/>
              </p:cNvCxnSpPr>
              <p:nvPr/>
            </p:nvCxnSpPr>
            <p:spPr>
              <a:xfrm>
                <a:off x="9964976" y="3465757"/>
                <a:ext cx="572194" cy="15519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480D5D66-8B1C-27FD-FA5C-C21D8E1C426D}"/>
                  </a:ext>
                </a:extLst>
              </p:cNvPr>
              <p:cNvCxnSpPr>
                <a:stCxn id="12" idx="6"/>
                <a:endCxn id="19" idx="2"/>
              </p:cNvCxnSpPr>
              <p:nvPr/>
            </p:nvCxnSpPr>
            <p:spPr>
              <a:xfrm flipV="1">
                <a:off x="9964976" y="2668855"/>
                <a:ext cx="391871" cy="221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0D73AF16-A308-BE00-B00F-87AF0B3E1D29}"/>
                  </a:ext>
                </a:extLst>
              </p:cNvPr>
              <p:cNvCxnSpPr>
                <a:stCxn id="12" idx="6"/>
                <a:endCxn id="20" idx="1"/>
              </p:cNvCxnSpPr>
              <p:nvPr/>
            </p:nvCxnSpPr>
            <p:spPr>
              <a:xfrm>
                <a:off x="9964976" y="2890835"/>
                <a:ext cx="476999" cy="309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63017DC-3D10-7202-3755-5182073C6148}"/>
                  </a:ext>
                </a:extLst>
              </p:cNvPr>
              <p:cNvCxnSpPr>
                <a:stCxn id="12" idx="6"/>
                <a:endCxn id="21" idx="0"/>
              </p:cNvCxnSpPr>
              <p:nvPr/>
            </p:nvCxnSpPr>
            <p:spPr>
              <a:xfrm>
                <a:off x="9964976" y="2890835"/>
                <a:ext cx="572194" cy="906121"/>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462DE563-1463-CB3D-A3B9-E426F59AD85D}"/>
                  </a:ext>
                </a:extLst>
              </p:cNvPr>
              <p:cNvCxnSpPr>
                <a:stCxn id="12" idx="6"/>
                <a:endCxn id="18" idx="4"/>
              </p:cNvCxnSpPr>
              <p:nvPr/>
            </p:nvCxnSpPr>
            <p:spPr>
              <a:xfrm flipV="1">
                <a:off x="9964976" y="2245059"/>
                <a:ext cx="532372" cy="645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BC3E1040-B379-CA50-2189-2426139154B5}"/>
                  </a:ext>
                </a:extLst>
              </p:cNvPr>
              <p:cNvCxnSpPr>
                <a:stCxn id="12" idx="6"/>
                <a:endCxn id="17" idx="4"/>
              </p:cNvCxnSpPr>
              <p:nvPr/>
            </p:nvCxnSpPr>
            <p:spPr>
              <a:xfrm flipV="1">
                <a:off x="9964976" y="1680164"/>
                <a:ext cx="519213" cy="1210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B73436E5-B584-26F2-F3C4-93EF3E779EE3}"/>
                  </a:ext>
                </a:extLst>
              </p:cNvPr>
              <p:cNvCxnSpPr>
                <a:stCxn id="12" idx="6"/>
                <a:endCxn id="22" idx="7"/>
              </p:cNvCxnSpPr>
              <p:nvPr/>
            </p:nvCxnSpPr>
            <p:spPr>
              <a:xfrm>
                <a:off x="9964976" y="2890835"/>
                <a:ext cx="649615" cy="1530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5DE1AD48-3513-BB85-09E8-E6C1932F932A}"/>
                  </a:ext>
                </a:extLst>
              </p:cNvPr>
              <p:cNvCxnSpPr>
                <a:stCxn id="24" idx="4"/>
                <a:endCxn id="19" idx="6"/>
              </p:cNvCxnSpPr>
              <p:nvPr/>
            </p:nvCxnSpPr>
            <p:spPr>
              <a:xfrm flipH="1">
                <a:off x="10626099" y="2113536"/>
                <a:ext cx="272022" cy="555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9BD2AF-5276-2536-01AD-EBD63E6E06E8}"/>
                  </a:ext>
                </a:extLst>
              </p:cNvPr>
              <p:cNvCxnSpPr>
                <a:stCxn id="19" idx="6"/>
                <a:endCxn id="25" idx="2"/>
              </p:cNvCxnSpPr>
              <p:nvPr/>
            </p:nvCxnSpPr>
            <p:spPr>
              <a:xfrm flipV="1">
                <a:off x="10626099" y="2577832"/>
                <a:ext cx="141803" cy="91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CA7E825A-7A53-FF17-7B93-5C182AA4001F}"/>
                  </a:ext>
                </a:extLst>
              </p:cNvPr>
              <p:cNvCxnSpPr>
                <a:stCxn id="19" idx="6"/>
                <a:endCxn id="26" idx="1"/>
              </p:cNvCxnSpPr>
              <p:nvPr/>
            </p:nvCxnSpPr>
            <p:spPr>
              <a:xfrm>
                <a:off x="10626099" y="2668855"/>
                <a:ext cx="250544" cy="5909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75C5120D-B33F-52AB-5A0A-9055AFF1D872}"/>
                  </a:ext>
                </a:extLst>
              </p:cNvPr>
              <p:cNvCxnSpPr>
                <a:stCxn id="19" idx="6"/>
                <a:endCxn id="27" idx="1"/>
              </p:cNvCxnSpPr>
              <p:nvPr/>
            </p:nvCxnSpPr>
            <p:spPr>
              <a:xfrm>
                <a:off x="10626099" y="2668855"/>
                <a:ext cx="265970" cy="1354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6EBFDBC7-551D-37B0-553E-F27ECCC8D6A0}"/>
                  </a:ext>
                </a:extLst>
              </p:cNvPr>
              <p:cNvCxnSpPr>
                <a:stCxn id="19" idx="6"/>
                <a:endCxn id="28" idx="1"/>
              </p:cNvCxnSpPr>
              <p:nvPr/>
            </p:nvCxnSpPr>
            <p:spPr>
              <a:xfrm>
                <a:off x="10626099" y="2668855"/>
                <a:ext cx="224603" cy="2102884"/>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95" name="Group 94">
            <a:extLst>
              <a:ext uri="{FF2B5EF4-FFF2-40B4-BE49-F238E27FC236}">
                <a16:creationId xmlns:a16="http://schemas.microsoft.com/office/drawing/2014/main" id="{F0D3702F-5D07-0AFC-3B26-1CD2191C633D}"/>
              </a:ext>
            </a:extLst>
          </p:cNvPr>
          <p:cNvGrpSpPr/>
          <p:nvPr/>
        </p:nvGrpSpPr>
        <p:grpSpPr>
          <a:xfrm>
            <a:off x="8574679" y="805250"/>
            <a:ext cx="786840" cy="4515263"/>
            <a:chOff x="9567738" y="1020872"/>
            <a:chExt cx="1438692" cy="4515262"/>
          </a:xfrm>
        </p:grpSpPr>
        <p:sp>
          <p:nvSpPr>
            <p:cNvPr id="96" name="Oval 95">
              <a:extLst>
                <a:ext uri="{FF2B5EF4-FFF2-40B4-BE49-F238E27FC236}">
                  <a16:creationId xmlns:a16="http://schemas.microsoft.com/office/drawing/2014/main" id="{F1B12238-E65A-7538-AB31-B5CEADC549ED}"/>
                </a:ext>
              </a:extLst>
            </p:cNvPr>
            <p:cNvSpPr/>
            <p:nvPr/>
          </p:nvSpPr>
          <p:spPr>
            <a:xfrm>
              <a:off x="9595661" y="527308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70900E1-1E18-66FB-D03B-67E18F5A9538}"/>
                </a:ext>
              </a:extLst>
            </p:cNvPr>
            <p:cNvGrpSpPr/>
            <p:nvPr/>
          </p:nvGrpSpPr>
          <p:grpSpPr>
            <a:xfrm>
              <a:off x="9567738" y="1020872"/>
              <a:ext cx="1438692" cy="4383739"/>
              <a:chOff x="9683198" y="1152395"/>
              <a:chExt cx="1438692" cy="4383739"/>
            </a:xfrm>
          </p:grpSpPr>
          <p:sp>
            <p:nvSpPr>
              <p:cNvPr id="98" name="Oval 97">
                <a:extLst>
                  <a:ext uri="{FF2B5EF4-FFF2-40B4-BE49-F238E27FC236}">
                    <a16:creationId xmlns:a16="http://schemas.microsoft.com/office/drawing/2014/main" id="{3F1387E1-5A84-A596-84CD-1F6C58E54D25}"/>
                  </a:ext>
                </a:extLst>
              </p:cNvPr>
              <p:cNvSpPr/>
              <p:nvPr/>
            </p:nvSpPr>
            <p:spPr>
              <a:xfrm>
                <a:off x="9693347" y="115239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FDEC11A-7288-C991-9FB6-529A60673A42}"/>
                  </a:ext>
                </a:extLst>
              </p:cNvPr>
              <p:cNvSpPr/>
              <p:nvPr/>
            </p:nvSpPr>
            <p:spPr>
              <a:xfrm>
                <a:off x="9711121" y="167013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422B46E-2BF7-42BD-20B2-661870B0B7BF}"/>
                  </a:ext>
                </a:extLst>
              </p:cNvPr>
              <p:cNvSpPr/>
              <p:nvPr/>
            </p:nvSpPr>
            <p:spPr>
              <a:xfrm>
                <a:off x="9711121" y="224505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750A962-4E31-7030-FFC4-5E6ACE7C52D3}"/>
                  </a:ext>
                </a:extLst>
              </p:cNvPr>
              <p:cNvSpPr/>
              <p:nvPr/>
            </p:nvSpPr>
            <p:spPr>
              <a:xfrm>
                <a:off x="9695724" y="275931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84203DA-51B7-D495-59B7-EA29FE0E2587}"/>
                  </a:ext>
                </a:extLst>
              </p:cNvPr>
              <p:cNvSpPr/>
              <p:nvPr/>
            </p:nvSpPr>
            <p:spPr>
              <a:xfrm>
                <a:off x="9695724" y="333423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2221476-9A71-849D-5AEB-744E443721D4}"/>
                  </a:ext>
                </a:extLst>
              </p:cNvPr>
              <p:cNvSpPr/>
              <p:nvPr/>
            </p:nvSpPr>
            <p:spPr>
              <a:xfrm>
                <a:off x="9683198" y="38618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837AD75-917A-4920-8846-5D8B0339466D}"/>
                  </a:ext>
                </a:extLst>
              </p:cNvPr>
              <p:cNvSpPr/>
              <p:nvPr/>
            </p:nvSpPr>
            <p:spPr>
              <a:xfrm>
                <a:off x="9683198" y="4317771"/>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D77123B-FFBE-72CA-5B1D-F75FB5AF0B03}"/>
                  </a:ext>
                </a:extLst>
              </p:cNvPr>
              <p:cNvSpPr/>
              <p:nvPr/>
            </p:nvSpPr>
            <p:spPr>
              <a:xfrm>
                <a:off x="9711121" y="4840725"/>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88FDA17-5807-359C-71F5-4986118E9263}"/>
                  </a:ext>
                </a:extLst>
              </p:cNvPr>
              <p:cNvSpPr/>
              <p:nvPr/>
            </p:nvSpPr>
            <p:spPr>
              <a:xfrm>
                <a:off x="10349563" y="1417118"/>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FA01379-65AE-8D3D-F78C-7F805AB64FF6}"/>
                  </a:ext>
                </a:extLst>
              </p:cNvPr>
              <p:cNvSpPr/>
              <p:nvPr/>
            </p:nvSpPr>
            <p:spPr>
              <a:xfrm>
                <a:off x="10362722" y="198201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C017D68-984C-123E-F53E-2CD3579CEBCB}"/>
                  </a:ext>
                </a:extLst>
              </p:cNvPr>
              <p:cNvSpPr/>
              <p:nvPr/>
            </p:nvSpPr>
            <p:spPr>
              <a:xfrm>
                <a:off x="10356847" y="253733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0F38DC6-8217-B347-6251-2EC403EC2BF3}"/>
                  </a:ext>
                </a:extLst>
              </p:cNvPr>
              <p:cNvSpPr/>
              <p:nvPr/>
            </p:nvSpPr>
            <p:spPr>
              <a:xfrm>
                <a:off x="10402544" y="316188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30670714-DDB2-4B07-4F18-680273083FB9}"/>
                  </a:ext>
                </a:extLst>
              </p:cNvPr>
              <p:cNvSpPr/>
              <p:nvPr/>
            </p:nvSpPr>
            <p:spPr>
              <a:xfrm>
                <a:off x="10402544" y="379695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24D9429C-9991-DFB2-6221-6E4F91974FB5}"/>
                  </a:ext>
                </a:extLst>
              </p:cNvPr>
              <p:cNvSpPr/>
              <p:nvPr/>
            </p:nvSpPr>
            <p:spPr>
              <a:xfrm>
                <a:off x="10384770" y="4382594"/>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E4823497-D9E9-3FD5-2750-8EDA738E2F18}"/>
                  </a:ext>
                </a:extLst>
              </p:cNvPr>
              <p:cNvSpPr/>
              <p:nvPr/>
            </p:nvSpPr>
            <p:spPr>
              <a:xfrm>
                <a:off x="10402544" y="5017663"/>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264DC52-C2EF-8FA3-C55E-04A500A2EDDA}"/>
                  </a:ext>
                </a:extLst>
              </p:cNvPr>
              <p:cNvSpPr/>
              <p:nvPr/>
            </p:nvSpPr>
            <p:spPr>
              <a:xfrm>
                <a:off x="10763495" y="1850490"/>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953136B7-3103-9731-C1D1-EC7E687F8C0D}"/>
                  </a:ext>
                </a:extLst>
              </p:cNvPr>
              <p:cNvSpPr/>
              <p:nvPr/>
            </p:nvSpPr>
            <p:spPr>
              <a:xfrm>
                <a:off x="10767902" y="2446309"/>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4EB7372-B1F2-F6AC-E002-7AD94665D213}"/>
                  </a:ext>
                </a:extLst>
              </p:cNvPr>
              <p:cNvSpPr/>
              <p:nvPr/>
            </p:nvSpPr>
            <p:spPr>
              <a:xfrm>
                <a:off x="10837212" y="3221236"/>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CED77002-DCA6-883D-69E6-9918A3AF7F60}"/>
                  </a:ext>
                </a:extLst>
              </p:cNvPr>
              <p:cNvSpPr/>
              <p:nvPr/>
            </p:nvSpPr>
            <p:spPr>
              <a:xfrm>
                <a:off x="10852638" y="3984652"/>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F1AD6CA-79F8-F2F6-5ED1-EB038BE6173B}"/>
                  </a:ext>
                </a:extLst>
              </p:cNvPr>
              <p:cNvSpPr/>
              <p:nvPr/>
            </p:nvSpPr>
            <p:spPr>
              <a:xfrm>
                <a:off x="10811271" y="4733217"/>
                <a:ext cx="269252" cy="263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89B0B3B7-EAFB-D25F-D2D1-3D8D0585BFB2}"/>
                  </a:ext>
                </a:extLst>
              </p:cNvPr>
              <p:cNvCxnSpPr>
                <a:cxnSpLocks/>
                <a:endCxn id="106" idx="1"/>
              </p:cNvCxnSpPr>
              <p:nvPr/>
            </p:nvCxnSpPr>
            <p:spPr>
              <a:xfrm>
                <a:off x="9962599" y="1303994"/>
                <a:ext cx="426395" cy="1516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B2A58CA0-732D-1999-108C-95326300C952}"/>
                  </a:ext>
                </a:extLst>
              </p:cNvPr>
              <p:cNvCxnSpPr>
                <a:stCxn id="98" idx="6"/>
                <a:endCxn id="107" idx="1"/>
              </p:cNvCxnSpPr>
              <p:nvPr/>
            </p:nvCxnSpPr>
            <p:spPr>
              <a:xfrm>
                <a:off x="9962599" y="1283918"/>
                <a:ext cx="439554" cy="7366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F9D7D3E2-2D8F-50E4-DE10-AA35374C47FE}"/>
                  </a:ext>
                </a:extLst>
              </p:cNvPr>
              <p:cNvCxnSpPr>
                <a:stCxn id="98" idx="6"/>
                <a:endCxn id="108" idx="1"/>
              </p:cNvCxnSpPr>
              <p:nvPr/>
            </p:nvCxnSpPr>
            <p:spPr>
              <a:xfrm>
                <a:off x="9962599" y="1283918"/>
                <a:ext cx="528874" cy="12534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F4505C1D-AF47-FD33-78C7-279BBFFAF67E}"/>
                  </a:ext>
                </a:extLst>
              </p:cNvPr>
              <p:cNvCxnSpPr>
                <a:stCxn id="98" idx="6"/>
                <a:endCxn id="109" idx="1"/>
              </p:cNvCxnSpPr>
              <p:nvPr/>
            </p:nvCxnSpPr>
            <p:spPr>
              <a:xfrm>
                <a:off x="9962599" y="1283918"/>
                <a:ext cx="479376" cy="19164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572DBAA2-56FF-7943-C166-BF5056492ADC}"/>
                  </a:ext>
                </a:extLst>
              </p:cNvPr>
              <p:cNvCxnSpPr>
                <a:stCxn id="98" idx="6"/>
                <a:endCxn id="110" idx="1"/>
              </p:cNvCxnSpPr>
              <p:nvPr/>
            </p:nvCxnSpPr>
            <p:spPr>
              <a:xfrm>
                <a:off x="9962599" y="1283918"/>
                <a:ext cx="479376" cy="2551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F7EF9D6D-78FD-8540-F17B-457087E43B10}"/>
                  </a:ext>
                </a:extLst>
              </p:cNvPr>
              <p:cNvCxnSpPr>
                <a:stCxn id="98" idx="6"/>
                <a:endCxn id="111" idx="1"/>
              </p:cNvCxnSpPr>
              <p:nvPr/>
            </p:nvCxnSpPr>
            <p:spPr>
              <a:xfrm>
                <a:off x="9962599" y="1283918"/>
                <a:ext cx="461602" cy="31371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D8C210F9-5980-0C51-907F-643D84D11C54}"/>
                  </a:ext>
                </a:extLst>
              </p:cNvPr>
              <p:cNvCxnSpPr>
                <a:stCxn id="98" idx="6"/>
                <a:endCxn id="112" idx="1"/>
              </p:cNvCxnSpPr>
              <p:nvPr/>
            </p:nvCxnSpPr>
            <p:spPr>
              <a:xfrm>
                <a:off x="9962599" y="1283918"/>
                <a:ext cx="479376" cy="37722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D30F26A2-FBBD-8706-34CF-6847683D2926}"/>
                  </a:ext>
                </a:extLst>
              </p:cNvPr>
              <p:cNvCxnSpPr>
                <a:stCxn id="106" idx="5"/>
                <a:endCxn id="113" idx="1"/>
              </p:cNvCxnSpPr>
              <p:nvPr/>
            </p:nvCxnSpPr>
            <p:spPr>
              <a:xfrm>
                <a:off x="10579384" y="1641642"/>
                <a:ext cx="223542" cy="2473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B27F8F30-30E2-0335-424E-8972BF55239E}"/>
                  </a:ext>
                </a:extLst>
              </p:cNvPr>
              <p:cNvCxnSpPr>
                <a:stCxn id="106" idx="5"/>
                <a:endCxn id="114" idx="0"/>
              </p:cNvCxnSpPr>
              <p:nvPr/>
            </p:nvCxnSpPr>
            <p:spPr>
              <a:xfrm>
                <a:off x="10579384" y="1641642"/>
                <a:ext cx="323144" cy="804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F38BE821-3A78-73AF-2310-E006602249D0}"/>
                  </a:ext>
                </a:extLst>
              </p:cNvPr>
              <p:cNvCxnSpPr>
                <a:cxnSpLocks/>
                <a:stCxn id="106" idx="5"/>
                <a:endCxn id="115" idx="1"/>
              </p:cNvCxnSpPr>
              <p:nvPr/>
            </p:nvCxnSpPr>
            <p:spPr>
              <a:xfrm>
                <a:off x="10579384" y="1641642"/>
                <a:ext cx="297259" cy="16181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E9378A2D-B6FF-68B4-CF05-D69DF6736C7A}"/>
                  </a:ext>
                </a:extLst>
              </p:cNvPr>
              <p:cNvCxnSpPr>
                <a:stCxn id="111" idx="5"/>
                <a:endCxn id="117" idx="1"/>
              </p:cNvCxnSpPr>
              <p:nvPr/>
            </p:nvCxnSpPr>
            <p:spPr>
              <a:xfrm>
                <a:off x="10614591" y="4607118"/>
                <a:ext cx="236111" cy="16462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C6446741-291C-58B9-7947-DB6EF42C24A9}"/>
                  </a:ext>
                </a:extLst>
              </p:cNvPr>
              <p:cNvCxnSpPr>
                <a:stCxn id="112" idx="6"/>
                <a:endCxn id="117" idx="2"/>
              </p:cNvCxnSpPr>
              <p:nvPr/>
            </p:nvCxnSpPr>
            <p:spPr>
              <a:xfrm flipV="1">
                <a:off x="10671796" y="4864740"/>
                <a:ext cx="139475" cy="2844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C1B6D99F-632D-204F-7C9A-94F3598F6E67}"/>
                  </a:ext>
                </a:extLst>
              </p:cNvPr>
              <p:cNvCxnSpPr>
                <a:stCxn id="111" idx="6"/>
                <a:endCxn id="116" idx="3"/>
              </p:cNvCxnSpPr>
              <p:nvPr/>
            </p:nvCxnSpPr>
            <p:spPr>
              <a:xfrm flipV="1">
                <a:off x="10654022" y="4209176"/>
                <a:ext cx="238047" cy="304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7D0FE330-5F8F-5282-BEEC-013445E09F09}"/>
                  </a:ext>
                </a:extLst>
              </p:cNvPr>
              <p:cNvCxnSpPr>
                <a:stCxn id="112" idx="7"/>
                <a:endCxn id="116" idx="3"/>
              </p:cNvCxnSpPr>
              <p:nvPr/>
            </p:nvCxnSpPr>
            <p:spPr>
              <a:xfrm flipV="1">
                <a:off x="10632365" y="4209176"/>
                <a:ext cx="259704" cy="8470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EE03B16-5878-8D18-33FC-4A7BA55B8B2A}"/>
                  </a:ext>
                </a:extLst>
              </p:cNvPr>
              <p:cNvCxnSpPr>
                <a:stCxn id="116" idx="3"/>
                <a:endCxn id="110" idx="5"/>
              </p:cNvCxnSpPr>
              <p:nvPr/>
            </p:nvCxnSpPr>
            <p:spPr>
              <a:xfrm flipH="1" flipV="1">
                <a:off x="10632365" y="4021480"/>
                <a:ext cx="259704" cy="1876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35F1080A-2F2B-D2C9-CEC5-ACEA0A8187E0}"/>
                  </a:ext>
                </a:extLst>
              </p:cNvPr>
              <p:cNvCxnSpPr>
                <a:stCxn id="111" idx="6"/>
                <a:endCxn id="115" idx="3"/>
              </p:cNvCxnSpPr>
              <p:nvPr/>
            </p:nvCxnSpPr>
            <p:spPr>
              <a:xfrm flipV="1">
                <a:off x="10654022" y="3445760"/>
                <a:ext cx="222621" cy="1068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7732ED9E-3720-5C5F-849C-681FDEC5E026}"/>
                  </a:ext>
                </a:extLst>
              </p:cNvPr>
              <p:cNvCxnSpPr>
                <a:stCxn id="110" idx="6"/>
                <a:endCxn id="115" idx="3"/>
              </p:cNvCxnSpPr>
              <p:nvPr/>
            </p:nvCxnSpPr>
            <p:spPr>
              <a:xfrm flipV="1">
                <a:off x="10671796" y="3445760"/>
                <a:ext cx="204847" cy="4827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64EE5171-E351-3AE8-7288-9798568B98F3}"/>
                  </a:ext>
                </a:extLst>
              </p:cNvPr>
              <p:cNvCxnSpPr>
                <a:stCxn id="109" idx="6"/>
                <a:endCxn id="114" idx="3"/>
              </p:cNvCxnSpPr>
              <p:nvPr/>
            </p:nvCxnSpPr>
            <p:spPr>
              <a:xfrm flipV="1">
                <a:off x="10671796" y="2670833"/>
                <a:ext cx="135537" cy="6225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70C2C4B1-6890-7B86-73E6-9BA81A310830}"/>
                  </a:ext>
                </a:extLst>
              </p:cNvPr>
              <p:cNvCxnSpPr>
                <a:stCxn id="109" idx="6"/>
                <a:endCxn id="115" idx="3"/>
              </p:cNvCxnSpPr>
              <p:nvPr/>
            </p:nvCxnSpPr>
            <p:spPr>
              <a:xfrm>
                <a:off x="10671796" y="3293410"/>
                <a:ext cx="204847" cy="152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FB619BB1-29F7-F754-F253-8DC74A1F355F}"/>
                  </a:ext>
                </a:extLst>
              </p:cNvPr>
              <p:cNvCxnSpPr>
                <a:stCxn id="115" idx="3"/>
                <a:endCxn id="112" idx="7"/>
              </p:cNvCxnSpPr>
              <p:nvPr/>
            </p:nvCxnSpPr>
            <p:spPr>
              <a:xfrm flipH="1">
                <a:off x="10632365" y="3445760"/>
                <a:ext cx="244278" cy="1610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6ACF48ED-CE64-332B-AD2B-15AB6D9A4317}"/>
                  </a:ext>
                </a:extLst>
              </p:cNvPr>
              <p:cNvCxnSpPr>
                <a:stCxn id="112" idx="7"/>
                <a:endCxn id="114" idx="3"/>
              </p:cNvCxnSpPr>
              <p:nvPr/>
            </p:nvCxnSpPr>
            <p:spPr>
              <a:xfrm flipV="1">
                <a:off x="10632365" y="2670833"/>
                <a:ext cx="174968" cy="23853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E4EE6D27-7C1E-C688-8CB9-FD9CA6557A3E}"/>
                  </a:ext>
                </a:extLst>
              </p:cNvPr>
              <p:cNvCxnSpPr>
                <a:stCxn id="113" idx="2"/>
                <a:endCxn id="112" idx="6"/>
              </p:cNvCxnSpPr>
              <p:nvPr/>
            </p:nvCxnSpPr>
            <p:spPr>
              <a:xfrm flipH="1">
                <a:off x="10671796" y="1982013"/>
                <a:ext cx="91699" cy="31671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BA4B6004-7C81-32CB-8263-DF6453CF6E0F}"/>
                  </a:ext>
                </a:extLst>
              </p:cNvPr>
              <p:cNvCxnSpPr>
                <a:stCxn id="106" idx="5"/>
              </p:cNvCxnSpPr>
              <p:nvPr/>
            </p:nvCxnSpPr>
            <p:spPr>
              <a:xfrm>
                <a:off x="10579384" y="1641642"/>
                <a:ext cx="114331" cy="34145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2F925340-0ECD-60BE-1A9A-9DA506EBDEEB}"/>
                  </a:ext>
                </a:extLst>
              </p:cNvPr>
              <p:cNvCxnSpPr>
                <a:stCxn id="106" idx="4"/>
                <a:endCxn id="115" idx="1"/>
              </p:cNvCxnSpPr>
              <p:nvPr/>
            </p:nvCxnSpPr>
            <p:spPr>
              <a:xfrm>
                <a:off x="10484189" y="1680164"/>
                <a:ext cx="392454" cy="15795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65B3E491-7E7D-F497-5907-FE388BBDCF59}"/>
                  </a:ext>
                </a:extLst>
              </p:cNvPr>
              <p:cNvCxnSpPr>
                <a:stCxn id="99" idx="6"/>
                <a:endCxn id="107" idx="2"/>
              </p:cNvCxnSpPr>
              <p:nvPr/>
            </p:nvCxnSpPr>
            <p:spPr>
              <a:xfrm>
                <a:off x="9980373" y="1801660"/>
                <a:ext cx="382349" cy="311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4558ED8-F367-A2B7-7E25-5AAB219CD939}"/>
                  </a:ext>
                </a:extLst>
              </p:cNvPr>
              <p:cNvCxnSpPr>
                <a:stCxn id="99" idx="6"/>
                <a:endCxn id="108" idx="1"/>
              </p:cNvCxnSpPr>
              <p:nvPr/>
            </p:nvCxnSpPr>
            <p:spPr>
              <a:xfrm>
                <a:off x="9980373" y="1801660"/>
                <a:ext cx="415905" cy="7741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170FC8BE-EC06-C314-A75D-405313560743}"/>
                  </a:ext>
                </a:extLst>
              </p:cNvPr>
              <p:cNvCxnSpPr>
                <a:stCxn id="99" idx="6"/>
                <a:endCxn id="109" idx="1"/>
              </p:cNvCxnSpPr>
              <p:nvPr/>
            </p:nvCxnSpPr>
            <p:spPr>
              <a:xfrm>
                <a:off x="9980373" y="1801660"/>
                <a:ext cx="461602" cy="1398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A7407791-A627-3D81-8380-5A795C439A86}"/>
                  </a:ext>
                </a:extLst>
              </p:cNvPr>
              <p:cNvCxnSpPr>
                <a:stCxn id="99" idx="6"/>
                <a:endCxn id="110" idx="1"/>
              </p:cNvCxnSpPr>
              <p:nvPr/>
            </p:nvCxnSpPr>
            <p:spPr>
              <a:xfrm>
                <a:off x="9980373" y="1801660"/>
                <a:ext cx="461602" cy="20338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03FF15C-4889-38CF-177C-DDE7040CCB2D}"/>
                  </a:ext>
                </a:extLst>
              </p:cNvPr>
              <p:cNvCxnSpPr>
                <a:cxnSpLocks/>
                <a:stCxn id="99" idx="5"/>
                <a:endCxn id="111" idx="0"/>
              </p:cNvCxnSpPr>
              <p:nvPr/>
            </p:nvCxnSpPr>
            <p:spPr>
              <a:xfrm>
                <a:off x="9940942" y="1894661"/>
                <a:ext cx="578454" cy="24879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F05A7197-6A8F-3E81-6079-F1D890F729FC}"/>
                  </a:ext>
                </a:extLst>
              </p:cNvPr>
              <p:cNvCxnSpPr>
                <a:stCxn id="99" idx="4"/>
                <a:endCxn id="112" idx="0"/>
              </p:cNvCxnSpPr>
              <p:nvPr/>
            </p:nvCxnSpPr>
            <p:spPr>
              <a:xfrm>
                <a:off x="9845747" y="1933183"/>
                <a:ext cx="691423" cy="3084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08515F93-A0B4-57EE-70F7-98C28075A2C0}"/>
                  </a:ext>
                </a:extLst>
              </p:cNvPr>
              <p:cNvCxnSpPr>
                <a:stCxn id="100" idx="5"/>
                <a:endCxn id="112" idx="1"/>
              </p:cNvCxnSpPr>
              <p:nvPr/>
            </p:nvCxnSpPr>
            <p:spPr>
              <a:xfrm>
                <a:off x="9940942" y="2469583"/>
                <a:ext cx="501033" cy="258660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37771D76-6A0E-5A41-682C-8B516CA98F47}"/>
                  </a:ext>
                </a:extLst>
              </p:cNvPr>
              <p:cNvCxnSpPr>
                <a:stCxn id="96" idx="6"/>
                <a:endCxn id="112" idx="2"/>
              </p:cNvCxnSpPr>
              <p:nvPr/>
            </p:nvCxnSpPr>
            <p:spPr>
              <a:xfrm flipV="1">
                <a:off x="9980373" y="5149186"/>
                <a:ext cx="422171" cy="386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68EADD00-E9AA-BCBC-B2F2-77154BEBA24B}"/>
                  </a:ext>
                </a:extLst>
              </p:cNvPr>
              <p:cNvCxnSpPr>
                <a:cxnSpLocks/>
                <a:endCxn id="111" idx="3"/>
              </p:cNvCxnSpPr>
              <p:nvPr/>
            </p:nvCxnSpPr>
            <p:spPr>
              <a:xfrm flipV="1">
                <a:off x="9943563" y="4607118"/>
                <a:ext cx="480638" cy="8355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4482C6-4D46-54A8-8DA6-00D761E703BC}"/>
                  </a:ext>
                </a:extLst>
              </p:cNvPr>
              <p:cNvCxnSpPr>
                <a:stCxn id="96" idx="6"/>
                <a:endCxn id="110" idx="3"/>
              </p:cNvCxnSpPr>
              <p:nvPr/>
            </p:nvCxnSpPr>
            <p:spPr>
              <a:xfrm flipV="1">
                <a:off x="9980373" y="4021480"/>
                <a:ext cx="461602" cy="1514654"/>
              </a:xfrm>
              <a:prstGeom prst="line">
                <a:avLst/>
              </a:prstGeom>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9C8D55EA-891F-1E29-C2D3-7BF03D52AFA2}"/>
                  </a:ext>
                </a:extLst>
              </p:cNvPr>
              <p:cNvCxnSpPr>
                <a:stCxn id="96" idx="7"/>
                <a:endCxn id="109" idx="2"/>
              </p:cNvCxnSpPr>
              <p:nvPr/>
            </p:nvCxnSpPr>
            <p:spPr>
              <a:xfrm flipV="1">
                <a:off x="9940942" y="3293410"/>
                <a:ext cx="461602" cy="21497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2E3FF5C1-3B73-B1EB-EE76-2DC9AB813E95}"/>
                  </a:ext>
                </a:extLst>
              </p:cNvPr>
              <p:cNvCxnSpPr>
                <a:stCxn id="96" idx="7"/>
                <a:endCxn id="108" idx="2"/>
              </p:cNvCxnSpPr>
              <p:nvPr/>
            </p:nvCxnSpPr>
            <p:spPr>
              <a:xfrm flipV="1">
                <a:off x="9940942" y="2668855"/>
                <a:ext cx="415905" cy="2774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D8A78B6E-63B4-703C-7748-CA55F9BB1154}"/>
                  </a:ext>
                </a:extLst>
              </p:cNvPr>
              <p:cNvCxnSpPr>
                <a:stCxn id="96" idx="7"/>
                <a:endCxn id="107" idx="2"/>
              </p:cNvCxnSpPr>
              <p:nvPr/>
            </p:nvCxnSpPr>
            <p:spPr>
              <a:xfrm flipV="1">
                <a:off x="9940942" y="2113536"/>
                <a:ext cx="421780" cy="332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761B8A14-6AA1-E35C-0D62-514F856ECB0D}"/>
                  </a:ext>
                </a:extLst>
              </p:cNvPr>
              <p:cNvCxnSpPr>
                <a:stCxn id="96" idx="7"/>
                <a:endCxn id="106" idx="2"/>
              </p:cNvCxnSpPr>
              <p:nvPr/>
            </p:nvCxnSpPr>
            <p:spPr>
              <a:xfrm flipV="1">
                <a:off x="9940942" y="1548641"/>
                <a:ext cx="408621" cy="3894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8D2BFC7C-D95D-AEF2-80CF-008F23D17E02}"/>
                  </a:ext>
                </a:extLst>
              </p:cNvPr>
              <p:cNvCxnSpPr>
                <a:stCxn id="105" idx="6"/>
                <a:endCxn id="112" idx="2"/>
              </p:cNvCxnSpPr>
              <p:nvPr/>
            </p:nvCxnSpPr>
            <p:spPr>
              <a:xfrm>
                <a:off x="9980373" y="4972248"/>
                <a:ext cx="422171" cy="1769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2DD27048-8712-792C-5903-450D764B5B16}"/>
                  </a:ext>
                </a:extLst>
              </p:cNvPr>
              <p:cNvCxnSpPr>
                <a:stCxn id="104" idx="6"/>
                <a:endCxn id="112" idx="2"/>
              </p:cNvCxnSpPr>
              <p:nvPr/>
            </p:nvCxnSpPr>
            <p:spPr>
              <a:xfrm>
                <a:off x="9952450" y="4449294"/>
                <a:ext cx="450094" cy="6998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4EBCEE2F-F09C-19C9-2682-8A575A3136E3}"/>
                  </a:ext>
                </a:extLst>
              </p:cNvPr>
              <p:cNvCxnSpPr>
                <a:stCxn id="105" idx="6"/>
                <a:endCxn id="111" idx="2"/>
              </p:cNvCxnSpPr>
              <p:nvPr/>
            </p:nvCxnSpPr>
            <p:spPr>
              <a:xfrm flipV="1">
                <a:off x="9980373" y="4514117"/>
                <a:ext cx="404397" cy="4581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5A46AD5C-20B2-4715-1456-0932F5DD8C21}"/>
                  </a:ext>
                </a:extLst>
              </p:cNvPr>
              <p:cNvCxnSpPr>
                <a:stCxn id="105" idx="6"/>
                <a:endCxn id="110" idx="2"/>
              </p:cNvCxnSpPr>
              <p:nvPr/>
            </p:nvCxnSpPr>
            <p:spPr>
              <a:xfrm flipV="1">
                <a:off x="9980373" y="3928479"/>
                <a:ext cx="422171" cy="10437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1E3A9028-6DE3-40CC-BBCE-DD58667E7FB2}"/>
                  </a:ext>
                </a:extLst>
              </p:cNvPr>
              <p:cNvCxnSpPr>
                <a:stCxn id="104" idx="6"/>
                <a:endCxn id="110" idx="2"/>
              </p:cNvCxnSpPr>
              <p:nvPr/>
            </p:nvCxnSpPr>
            <p:spPr>
              <a:xfrm flipV="1">
                <a:off x="9952450" y="3928479"/>
                <a:ext cx="450094" cy="520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6199AF19-20E7-1B3A-05CF-E95C1195A1F5}"/>
                  </a:ext>
                </a:extLst>
              </p:cNvPr>
              <p:cNvCxnSpPr>
                <a:stCxn id="103" idx="6"/>
                <a:endCxn id="111" idx="2"/>
              </p:cNvCxnSpPr>
              <p:nvPr/>
            </p:nvCxnSpPr>
            <p:spPr>
              <a:xfrm>
                <a:off x="9952450" y="3993359"/>
                <a:ext cx="432320" cy="520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7046B118-5792-7108-4D6D-A77CDF60412E}"/>
                  </a:ext>
                </a:extLst>
              </p:cNvPr>
              <p:cNvCxnSpPr>
                <a:stCxn id="103" idx="6"/>
                <a:endCxn id="110" idx="2"/>
              </p:cNvCxnSpPr>
              <p:nvPr/>
            </p:nvCxnSpPr>
            <p:spPr>
              <a:xfrm flipV="1">
                <a:off x="9952450" y="3928479"/>
                <a:ext cx="450094" cy="64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A61A1EFF-7A2F-1A62-33F7-0550490177A6}"/>
                  </a:ext>
                </a:extLst>
              </p:cNvPr>
              <p:cNvCxnSpPr>
                <a:stCxn id="103" idx="6"/>
                <a:endCxn id="112" idx="1"/>
              </p:cNvCxnSpPr>
              <p:nvPr/>
            </p:nvCxnSpPr>
            <p:spPr>
              <a:xfrm>
                <a:off x="9952450" y="3993359"/>
                <a:ext cx="489525" cy="10628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8909EB14-25B4-7C0F-8E70-F50503BC7F80}"/>
                  </a:ext>
                </a:extLst>
              </p:cNvPr>
              <p:cNvCxnSpPr>
                <a:cxnSpLocks/>
                <a:stCxn id="103" idx="6"/>
                <a:endCxn id="109" idx="4"/>
              </p:cNvCxnSpPr>
              <p:nvPr/>
            </p:nvCxnSpPr>
            <p:spPr>
              <a:xfrm flipV="1">
                <a:off x="9952450" y="3424933"/>
                <a:ext cx="584720" cy="5684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E1F2658-BB54-8EBD-7A22-2105A1DFE4AA}"/>
                  </a:ext>
                </a:extLst>
              </p:cNvPr>
              <p:cNvCxnSpPr>
                <a:stCxn id="103" idx="6"/>
                <a:endCxn id="108" idx="4"/>
              </p:cNvCxnSpPr>
              <p:nvPr/>
            </p:nvCxnSpPr>
            <p:spPr>
              <a:xfrm flipV="1">
                <a:off x="9952450" y="2800378"/>
                <a:ext cx="539023" cy="119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F1B43CE5-A79C-8C4A-D443-24D9650FA5E8}"/>
                  </a:ext>
                </a:extLst>
              </p:cNvPr>
              <p:cNvCxnSpPr>
                <a:stCxn id="103" idx="6"/>
                <a:endCxn id="107" idx="3"/>
              </p:cNvCxnSpPr>
              <p:nvPr/>
            </p:nvCxnSpPr>
            <p:spPr>
              <a:xfrm flipV="1">
                <a:off x="9952450" y="2206537"/>
                <a:ext cx="449703" cy="1786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08EC9973-83C9-88E5-159B-2E9FAA8C8713}"/>
                  </a:ext>
                </a:extLst>
              </p:cNvPr>
              <p:cNvCxnSpPr>
                <a:stCxn id="103" idx="6"/>
                <a:endCxn id="106" idx="4"/>
              </p:cNvCxnSpPr>
              <p:nvPr/>
            </p:nvCxnSpPr>
            <p:spPr>
              <a:xfrm flipV="1">
                <a:off x="9952450" y="1641642"/>
                <a:ext cx="436544" cy="2351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D5577FB3-187F-07AC-D19A-2862BAAF9F5A}"/>
                  </a:ext>
                </a:extLst>
              </p:cNvPr>
              <p:cNvCxnSpPr>
                <a:stCxn id="102" idx="6"/>
                <a:endCxn id="111" idx="1"/>
              </p:cNvCxnSpPr>
              <p:nvPr/>
            </p:nvCxnSpPr>
            <p:spPr>
              <a:xfrm>
                <a:off x="9964976" y="3465757"/>
                <a:ext cx="459225" cy="955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50242A9-7963-0685-D8DD-4549FB9D625F}"/>
                  </a:ext>
                </a:extLst>
              </p:cNvPr>
              <p:cNvCxnSpPr>
                <a:stCxn id="102" idx="6"/>
                <a:endCxn id="108" idx="3"/>
              </p:cNvCxnSpPr>
              <p:nvPr/>
            </p:nvCxnSpPr>
            <p:spPr>
              <a:xfrm flipV="1">
                <a:off x="9964976" y="2761856"/>
                <a:ext cx="431302" cy="703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90594869-AC64-6F39-75AB-09E8F2898734}"/>
                  </a:ext>
                </a:extLst>
              </p:cNvPr>
              <p:cNvCxnSpPr>
                <a:stCxn id="102" idx="6"/>
                <a:endCxn id="109" idx="2"/>
              </p:cNvCxnSpPr>
              <p:nvPr/>
            </p:nvCxnSpPr>
            <p:spPr>
              <a:xfrm flipV="1">
                <a:off x="9964976" y="3293410"/>
                <a:ext cx="437568" cy="17234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AD7EC4C6-1D23-FAFC-771E-E3784822330F}"/>
                  </a:ext>
                </a:extLst>
              </p:cNvPr>
              <p:cNvCxnSpPr>
                <a:stCxn id="102" idx="6"/>
                <a:endCxn id="110" idx="1"/>
              </p:cNvCxnSpPr>
              <p:nvPr/>
            </p:nvCxnSpPr>
            <p:spPr>
              <a:xfrm>
                <a:off x="9964976" y="3465757"/>
                <a:ext cx="476999" cy="36972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8CD2574E-4D58-5DC8-25C8-0A76618F321B}"/>
                  </a:ext>
                </a:extLst>
              </p:cNvPr>
              <p:cNvCxnSpPr>
                <a:stCxn id="102" idx="6"/>
                <a:endCxn id="112" idx="0"/>
              </p:cNvCxnSpPr>
              <p:nvPr/>
            </p:nvCxnSpPr>
            <p:spPr>
              <a:xfrm>
                <a:off x="9964976" y="3465757"/>
                <a:ext cx="572194" cy="15519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68D1A0BB-BAD0-D7B1-2781-04E7E2912D05}"/>
                  </a:ext>
                </a:extLst>
              </p:cNvPr>
              <p:cNvCxnSpPr>
                <a:stCxn id="101" idx="6"/>
                <a:endCxn id="108" idx="2"/>
              </p:cNvCxnSpPr>
              <p:nvPr/>
            </p:nvCxnSpPr>
            <p:spPr>
              <a:xfrm flipV="1">
                <a:off x="9964976" y="2668855"/>
                <a:ext cx="391871" cy="221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170BF90-C056-D2B8-034C-D202CC3F955D}"/>
                  </a:ext>
                </a:extLst>
              </p:cNvPr>
              <p:cNvCxnSpPr>
                <a:stCxn id="101" idx="6"/>
                <a:endCxn id="109" idx="1"/>
              </p:cNvCxnSpPr>
              <p:nvPr/>
            </p:nvCxnSpPr>
            <p:spPr>
              <a:xfrm>
                <a:off x="9964976" y="2890835"/>
                <a:ext cx="476999" cy="309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AB8D0F-062C-8F55-0123-F53FE0A2F2CE}"/>
                  </a:ext>
                </a:extLst>
              </p:cNvPr>
              <p:cNvCxnSpPr>
                <a:stCxn id="101" idx="6"/>
                <a:endCxn id="110" idx="0"/>
              </p:cNvCxnSpPr>
              <p:nvPr/>
            </p:nvCxnSpPr>
            <p:spPr>
              <a:xfrm>
                <a:off x="9964976" y="2890835"/>
                <a:ext cx="572194" cy="90612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408D5EC9-C5EF-8061-FA96-14858B672DE5}"/>
                  </a:ext>
                </a:extLst>
              </p:cNvPr>
              <p:cNvCxnSpPr>
                <a:stCxn id="101" idx="6"/>
                <a:endCxn id="107" idx="4"/>
              </p:cNvCxnSpPr>
              <p:nvPr/>
            </p:nvCxnSpPr>
            <p:spPr>
              <a:xfrm flipV="1">
                <a:off x="9964976" y="2245059"/>
                <a:ext cx="532372" cy="645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93499023-2F18-A1BF-2ED8-14160282E73B}"/>
                  </a:ext>
                </a:extLst>
              </p:cNvPr>
              <p:cNvCxnSpPr>
                <a:stCxn id="101" idx="6"/>
                <a:endCxn id="106" idx="4"/>
              </p:cNvCxnSpPr>
              <p:nvPr/>
            </p:nvCxnSpPr>
            <p:spPr>
              <a:xfrm flipV="1">
                <a:off x="9964976" y="1680164"/>
                <a:ext cx="519213" cy="1210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B3BD4FA7-2992-3CB9-E903-281603140DA0}"/>
                  </a:ext>
                </a:extLst>
              </p:cNvPr>
              <p:cNvCxnSpPr>
                <a:stCxn id="101" idx="6"/>
                <a:endCxn id="111" idx="7"/>
              </p:cNvCxnSpPr>
              <p:nvPr/>
            </p:nvCxnSpPr>
            <p:spPr>
              <a:xfrm>
                <a:off x="9964976" y="2890835"/>
                <a:ext cx="649615" cy="1530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57FCD6AB-FB2C-C40F-C3E5-C3D631F779F8}"/>
                  </a:ext>
                </a:extLst>
              </p:cNvPr>
              <p:cNvCxnSpPr>
                <a:stCxn id="113" idx="4"/>
                <a:endCxn id="108" idx="6"/>
              </p:cNvCxnSpPr>
              <p:nvPr/>
            </p:nvCxnSpPr>
            <p:spPr>
              <a:xfrm flipH="1">
                <a:off x="10626099" y="2113536"/>
                <a:ext cx="272022" cy="555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F9A65F59-4969-95E7-7E19-6A20209CDE3E}"/>
                  </a:ext>
                </a:extLst>
              </p:cNvPr>
              <p:cNvCxnSpPr>
                <a:stCxn id="108" idx="6"/>
                <a:endCxn id="114" idx="2"/>
              </p:cNvCxnSpPr>
              <p:nvPr/>
            </p:nvCxnSpPr>
            <p:spPr>
              <a:xfrm flipV="1">
                <a:off x="10626099" y="2577832"/>
                <a:ext cx="141803" cy="910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3D2CB9E3-4EF0-1072-7E80-3A1234828FCB}"/>
                  </a:ext>
                </a:extLst>
              </p:cNvPr>
              <p:cNvCxnSpPr>
                <a:stCxn id="108" idx="6"/>
                <a:endCxn id="115" idx="1"/>
              </p:cNvCxnSpPr>
              <p:nvPr/>
            </p:nvCxnSpPr>
            <p:spPr>
              <a:xfrm>
                <a:off x="10626099" y="2668855"/>
                <a:ext cx="250544" cy="5909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3DBCD949-AEF1-7374-B576-E5EF27E0F85A}"/>
                  </a:ext>
                </a:extLst>
              </p:cNvPr>
              <p:cNvCxnSpPr>
                <a:stCxn id="108" idx="6"/>
                <a:endCxn id="116" idx="1"/>
              </p:cNvCxnSpPr>
              <p:nvPr/>
            </p:nvCxnSpPr>
            <p:spPr>
              <a:xfrm>
                <a:off x="10626099" y="2668855"/>
                <a:ext cx="265970" cy="1354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3CAF78E-392B-0C96-B4FA-ADD89E84B0DB}"/>
                  </a:ext>
                </a:extLst>
              </p:cNvPr>
              <p:cNvCxnSpPr>
                <a:stCxn id="108" idx="6"/>
                <a:endCxn id="117" idx="1"/>
              </p:cNvCxnSpPr>
              <p:nvPr/>
            </p:nvCxnSpPr>
            <p:spPr>
              <a:xfrm>
                <a:off x="10626099" y="2668855"/>
                <a:ext cx="224603" cy="2102884"/>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184" name="Straight Connector 183">
            <a:extLst>
              <a:ext uri="{FF2B5EF4-FFF2-40B4-BE49-F238E27FC236}">
                <a16:creationId xmlns:a16="http://schemas.microsoft.com/office/drawing/2014/main" id="{6B8F8F7B-B039-2679-FFC0-BCAFCFD68C70}"/>
              </a:ext>
            </a:extLst>
          </p:cNvPr>
          <p:cNvCxnSpPr>
            <a:cxnSpLocks/>
          </p:cNvCxnSpPr>
          <p:nvPr/>
        </p:nvCxnSpPr>
        <p:spPr>
          <a:xfrm>
            <a:off x="8297853" y="714234"/>
            <a:ext cx="0" cy="4593358"/>
          </a:xfrm>
          <a:prstGeom prst="line">
            <a:avLst/>
          </a:prstGeom>
          <a:ln w="76200">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85" name="Rectangle 184">
            <a:extLst>
              <a:ext uri="{FF2B5EF4-FFF2-40B4-BE49-F238E27FC236}">
                <a16:creationId xmlns:a16="http://schemas.microsoft.com/office/drawing/2014/main" id="{0E17A606-29F1-34F7-519C-863D0F47844D}"/>
              </a:ext>
            </a:extLst>
          </p:cNvPr>
          <p:cNvSpPr/>
          <p:nvPr/>
        </p:nvSpPr>
        <p:spPr>
          <a:xfrm>
            <a:off x="9019948" y="2158155"/>
            <a:ext cx="3101244"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Output </a:t>
            </a:r>
          </a:p>
          <a:p>
            <a:pPr algn="ctr"/>
            <a:r>
              <a:rPr lang="en-US" sz="4000" b="0" cap="none" spc="0" dirty="0">
                <a:ln w="0"/>
                <a:solidFill>
                  <a:schemeClr val="tx1"/>
                </a:solidFill>
                <a:effectLst>
                  <a:outerShdw blurRad="38100" dist="19050" dir="2700000" algn="tl" rotWithShape="0">
                    <a:schemeClr val="dk1">
                      <a:alpha val="40000"/>
                    </a:schemeClr>
                  </a:outerShdw>
                </a:effectLst>
              </a:rPr>
              <a:t>data</a:t>
            </a:r>
          </a:p>
        </p:txBody>
      </p:sp>
      <p:cxnSp>
        <p:nvCxnSpPr>
          <p:cNvPr id="186" name="Straight Arrow Connector 185">
            <a:extLst>
              <a:ext uri="{FF2B5EF4-FFF2-40B4-BE49-F238E27FC236}">
                <a16:creationId xmlns:a16="http://schemas.microsoft.com/office/drawing/2014/main" id="{2B2E5D76-CA87-1E38-C990-E7D1E3F7EB32}"/>
              </a:ext>
            </a:extLst>
          </p:cNvPr>
          <p:cNvCxnSpPr/>
          <p:nvPr/>
        </p:nvCxnSpPr>
        <p:spPr>
          <a:xfrm flipV="1">
            <a:off x="8043137" y="5248951"/>
            <a:ext cx="0" cy="765069"/>
          </a:xfrm>
          <a:prstGeom prst="straightConnector1">
            <a:avLst/>
          </a:prstGeom>
          <a:ln w="57150">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3DBE8A1D-091D-6900-1845-AED411A378CD}"/>
              </a:ext>
            </a:extLst>
          </p:cNvPr>
          <p:cNvCxnSpPr/>
          <p:nvPr/>
        </p:nvCxnSpPr>
        <p:spPr>
          <a:xfrm flipV="1">
            <a:off x="9518594" y="5188990"/>
            <a:ext cx="0" cy="765069"/>
          </a:xfrm>
          <a:prstGeom prst="straightConnector1">
            <a:avLst/>
          </a:prstGeom>
          <a:ln w="57150">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28842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8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A463D006-FED5-13C4-CF95-1638B777AFA2}"/>
                  </a:ext>
                </a:extLst>
              </p:cNvPr>
              <p:cNvGraphicFramePr>
                <a:graphicFrameLocks noChangeAspect="1"/>
              </p:cNvGraphicFramePr>
              <p:nvPr>
                <p:extLst>
                  <p:ext uri="{D42A27DB-BD31-4B8C-83A1-F6EECF244321}">
                    <p14:modId xmlns:p14="http://schemas.microsoft.com/office/powerpoint/2010/main" val="3326637267"/>
                  </p:ext>
                </p:extLst>
              </p:nvPr>
            </p:nvGraphicFramePr>
            <p:xfrm>
              <a:off x="0" y="0"/>
              <a:ext cx="6096000" cy="3429000"/>
            </p:xfrm>
            <a:graphic>
              <a:graphicData uri="http://schemas.microsoft.com/office/powerpoint/2016/slidezoom">
                <pslz:sldZm>
                  <pslz:sldZmObj sldId="286" cId="4131898085">
                    <pslz:zmPr id="{1BFEA9C8-FA73-4B8C-A383-30238C75DAA0}" returnToParent="0" transitionDur="1000">
                      <p166:blipFill xmlns:p166="http://schemas.microsoft.com/office/powerpoint/2016/6/main">
                        <a:blip r:embed="rId2"/>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A463D006-FED5-13C4-CF95-1638B777AFA2}"/>
                  </a:ext>
                </a:extLst>
              </p:cNvPr>
              <p:cNvPicPr>
                <a:picLocks noGrp="1" noRot="1" noChangeAspect="1" noMove="1" noResize="1" noEditPoints="1" noAdjustHandles="1" noChangeArrowheads="1" noChangeShapeType="1"/>
              </p:cNvPicPr>
              <p:nvPr/>
            </p:nvPicPr>
            <p:blipFill>
              <a:blip r:embed="rId3"/>
              <a:stretch>
                <a:fillRect/>
              </a:stretch>
            </p:blipFill>
            <p:spPr>
              <a:xfrm>
                <a:off x="0" y="0"/>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E5ED6037-BBC0-35BA-AA0A-911E5FDB21B6}"/>
                  </a:ext>
                </a:extLst>
              </p:cNvPr>
              <p:cNvGraphicFramePr>
                <a:graphicFrameLocks noChangeAspect="1"/>
              </p:cNvGraphicFramePr>
              <p:nvPr>
                <p:extLst>
                  <p:ext uri="{D42A27DB-BD31-4B8C-83A1-F6EECF244321}">
                    <p14:modId xmlns:p14="http://schemas.microsoft.com/office/powerpoint/2010/main" val="911053119"/>
                  </p:ext>
                </p:extLst>
              </p:nvPr>
            </p:nvGraphicFramePr>
            <p:xfrm>
              <a:off x="6096000" y="0"/>
              <a:ext cx="6096000" cy="3429000"/>
            </p:xfrm>
            <a:graphic>
              <a:graphicData uri="http://schemas.microsoft.com/office/powerpoint/2016/slidezoom">
                <pslz:sldZm>
                  <pslz:sldZmObj sldId="288" cId="3060868626">
                    <pslz:zmPr id="{0E019461-E965-4332-A0D7-07469297F34A}" returnToParent="0" transitionDur="1000">
                      <p166:blipFill xmlns:p166="http://schemas.microsoft.com/office/powerpoint/2016/6/main">
                        <a:blip r:embed="rId4"/>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6" name="Slide Zoom 5">
                <a:extLst>
                  <a:ext uri="{FF2B5EF4-FFF2-40B4-BE49-F238E27FC236}">
                    <a16:creationId xmlns:a16="http://schemas.microsoft.com/office/drawing/2014/main" id="{E5ED6037-BBC0-35BA-AA0A-911E5FDB21B6}"/>
                  </a:ext>
                </a:extLst>
              </p:cNvPr>
              <p:cNvPicPr>
                <a:picLocks noGrp="1" noRot="1" noChangeAspect="1" noMove="1" noResize="1" noEditPoints="1" noAdjustHandles="1" noChangeArrowheads="1" noChangeShapeType="1"/>
              </p:cNvPicPr>
              <p:nvPr/>
            </p:nvPicPr>
            <p:blipFill>
              <a:blip r:embed="rId5"/>
              <a:stretch>
                <a:fillRect/>
              </a:stretch>
            </p:blipFill>
            <p:spPr>
              <a:xfrm>
                <a:off x="6096000" y="0"/>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903438E4-DD93-52CA-8266-49DFB0CC9C37}"/>
                  </a:ext>
                </a:extLst>
              </p:cNvPr>
              <p:cNvGraphicFramePr>
                <a:graphicFrameLocks noChangeAspect="1"/>
              </p:cNvGraphicFramePr>
              <p:nvPr>
                <p:extLst>
                  <p:ext uri="{D42A27DB-BD31-4B8C-83A1-F6EECF244321}">
                    <p14:modId xmlns:p14="http://schemas.microsoft.com/office/powerpoint/2010/main" val="312135444"/>
                  </p:ext>
                </p:extLst>
              </p:nvPr>
            </p:nvGraphicFramePr>
            <p:xfrm>
              <a:off x="6096000" y="3429000"/>
              <a:ext cx="6096000" cy="3429000"/>
            </p:xfrm>
            <a:graphic>
              <a:graphicData uri="http://schemas.microsoft.com/office/powerpoint/2016/slidezoom">
                <pslz:sldZm>
                  <pslz:sldZmObj sldId="289" cId="3031855999">
                    <pslz:zmPr id="{91ACE234-8CB7-48C6-81BF-FB02BDFB6FD7}" returnToParent="0" transitionDur="1000">
                      <p166:blipFill xmlns:p166="http://schemas.microsoft.com/office/powerpoint/2016/6/main">
                        <a:blip r:embed="rId6"/>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8" name="Slide Zoom 7">
                <a:extLst>
                  <a:ext uri="{FF2B5EF4-FFF2-40B4-BE49-F238E27FC236}">
                    <a16:creationId xmlns:a16="http://schemas.microsoft.com/office/drawing/2014/main" id="{903438E4-DD93-52CA-8266-49DFB0CC9C37}"/>
                  </a:ext>
                </a:extLst>
              </p:cNvPr>
              <p:cNvPicPr>
                <a:picLocks noGrp="1" noRot="1" noChangeAspect="1" noMove="1" noResize="1" noEditPoints="1" noAdjustHandles="1" noChangeArrowheads="1" noChangeShapeType="1"/>
              </p:cNvPicPr>
              <p:nvPr/>
            </p:nvPicPr>
            <p:blipFill>
              <a:blip r:embed="rId7"/>
              <a:stretch>
                <a:fillRect/>
              </a:stretch>
            </p:blipFill>
            <p:spPr>
              <a:xfrm>
                <a:off x="6096000" y="3429000"/>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F342363E-20C9-9469-8DF2-73BF6994EA04}"/>
                  </a:ext>
                </a:extLst>
              </p:cNvPr>
              <p:cNvGraphicFramePr>
                <a:graphicFrameLocks noChangeAspect="1"/>
              </p:cNvGraphicFramePr>
              <p:nvPr>
                <p:extLst>
                  <p:ext uri="{D42A27DB-BD31-4B8C-83A1-F6EECF244321}">
                    <p14:modId xmlns:p14="http://schemas.microsoft.com/office/powerpoint/2010/main" val="1592216622"/>
                  </p:ext>
                </p:extLst>
              </p:nvPr>
            </p:nvGraphicFramePr>
            <p:xfrm>
              <a:off x="0" y="3429000"/>
              <a:ext cx="6096000" cy="3429000"/>
            </p:xfrm>
            <a:graphic>
              <a:graphicData uri="http://schemas.microsoft.com/office/powerpoint/2016/slidezoom">
                <pslz:sldZm>
                  <pslz:sldZmObj sldId="290" cId="1087418287">
                    <pslz:zmPr id="{1E0242F2-BE33-4F12-9B83-D1AD85F1C9EB}" returnToParent="0" transitionDur="1000">
                      <p166:blipFill xmlns:p166="http://schemas.microsoft.com/office/powerpoint/2016/6/main">
                        <a:blip r:embed="rId8"/>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10" name="Slide Zoom 9">
                <a:extLst>
                  <a:ext uri="{FF2B5EF4-FFF2-40B4-BE49-F238E27FC236}">
                    <a16:creationId xmlns:a16="http://schemas.microsoft.com/office/drawing/2014/main" id="{F342363E-20C9-9469-8DF2-73BF6994EA04}"/>
                  </a:ext>
                </a:extLst>
              </p:cNvPr>
              <p:cNvPicPr>
                <a:picLocks noGrp="1" noRot="1" noChangeAspect="1" noMove="1" noResize="1" noEditPoints="1" noAdjustHandles="1" noChangeArrowheads="1" noChangeShapeType="1"/>
              </p:cNvPicPr>
              <p:nvPr/>
            </p:nvPicPr>
            <p:blipFill>
              <a:blip r:embed="rId9"/>
              <a:stretch>
                <a:fillRect/>
              </a:stretch>
            </p:blipFill>
            <p:spPr>
              <a:xfrm>
                <a:off x="0" y="3429000"/>
                <a:ext cx="6096000" cy="3429000"/>
              </a:xfrm>
              <a:prstGeom prst="rect">
                <a:avLst/>
              </a:prstGeom>
              <a:ln w="3175">
                <a:solidFill>
                  <a:prstClr val="ltGray"/>
                </a:solidFill>
              </a:ln>
            </p:spPr>
          </p:pic>
        </mc:Fallback>
      </mc:AlternateContent>
    </p:spTree>
    <p:extLst>
      <p:ext uri="{BB962C8B-B14F-4D97-AF65-F5344CB8AC3E}">
        <p14:creationId xmlns:p14="http://schemas.microsoft.com/office/powerpoint/2010/main" val="40265976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4000">
              <a:schemeClr val="accent1">
                <a:lumMod val="5000"/>
                <a:lumOff val="95000"/>
              </a:schemeClr>
            </a:gs>
            <a:gs pos="100000">
              <a:schemeClr val="accent1">
                <a:lumMod val="30000"/>
                <a:lumOff val="70000"/>
              </a:schemeClr>
            </a:gs>
          </a:gsLst>
          <a:lin ang="2700000" scaled="0"/>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B5B839-9281-3491-5A72-E8A72C9FB09F}"/>
              </a:ext>
            </a:extLst>
          </p:cNvPr>
          <p:cNvSpPr/>
          <p:nvPr/>
        </p:nvSpPr>
        <p:spPr>
          <a:xfrm>
            <a:off x="7243864" y="2522707"/>
            <a:ext cx="4948137" cy="4335294"/>
          </a:xfrm>
          <a:prstGeom prst="roundRect">
            <a:avLst>
              <a:gd name="adj" fmla="val 185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1300" dirty="0">
                <a:latin typeface="Algerian" panose="04020705040A02060702" pitchFamily="82" charset="0"/>
              </a:rPr>
              <a:t>s</a:t>
            </a:r>
          </a:p>
        </p:txBody>
      </p:sp>
      <p:sp>
        <p:nvSpPr>
          <p:cNvPr id="5" name="Rectangle 4">
            <a:extLst>
              <a:ext uri="{FF2B5EF4-FFF2-40B4-BE49-F238E27FC236}">
                <a16:creationId xmlns:a16="http://schemas.microsoft.com/office/drawing/2014/main" id="{4B5F685D-D3D4-AC33-AF4C-AFFF935112A3}"/>
              </a:ext>
            </a:extLst>
          </p:cNvPr>
          <p:cNvSpPr/>
          <p:nvPr/>
        </p:nvSpPr>
        <p:spPr>
          <a:xfrm>
            <a:off x="1797148" y="1138535"/>
            <a:ext cx="3019096"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Strengths</a:t>
            </a:r>
          </a:p>
        </p:txBody>
      </p:sp>
      <p:sp>
        <p:nvSpPr>
          <p:cNvPr id="7" name="TextBox 6">
            <a:extLst>
              <a:ext uri="{FF2B5EF4-FFF2-40B4-BE49-F238E27FC236}">
                <a16:creationId xmlns:a16="http://schemas.microsoft.com/office/drawing/2014/main" id="{69880471-966A-82CF-EAB1-417E45CFDF69}"/>
              </a:ext>
            </a:extLst>
          </p:cNvPr>
          <p:cNvSpPr txBox="1"/>
          <p:nvPr/>
        </p:nvSpPr>
        <p:spPr>
          <a:xfrm>
            <a:off x="1959429" y="2487171"/>
            <a:ext cx="7161518" cy="1883657"/>
          </a:xfrm>
          <a:prstGeom prst="rect">
            <a:avLst/>
          </a:prstGeom>
          <a:noFill/>
        </p:spPr>
        <p:txBody>
          <a:bodyPr wrap="square">
            <a:spAutoFit/>
          </a:bodyPr>
          <a:lstStyle/>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Deep leaning model</a:t>
            </a:r>
          </a:p>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Utilization of transfer learning</a:t>
            </a:r>
          </a:p>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Data augmentation</a:t>
            </a:r>
          </a:p>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Data evaluation</a:t>
            </a:r>
          </a:p>
        </p:txBody>
      </p:sp>
    </p:spTree>
    <p:extLst>
      <p:ext uri="{BB962C8B-B14F-4D97-AF65-F5344CB8AC3E}">
        <p14:creationId xmlns:p14="http://schemas.microsoft.com/office/powerpoint/2010/main" val="41318980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4000">
              <a:schemeClr val="accent1">
                <a:lumMod val="5000"/>
                <a:lumOff val="95000"/>
              </a:schemeClr>
            </a:gs>
            <a:gs pos="100000">
              <a:schemeClr val="accent1">
                <a:lumMod val="30000"/>
                <a:lumOff val="70000"/>
              </a:schemeClr>
            </a:gs>
          </a:gsLst>
          <a:lin ang="8100000" scaled="0"/>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B5B839-9281-3491-5A72-E8A72C9FB09F}"/>
              </a:ext>
            </a:extLst>
          </p:cNvPr>
          <p:cNvSpPr/>
          <p:nvPr/>
        </p:nvSpPr>
        <p:spPr>
          <a:xfrm>
            <a:off x="0" y="2522706"/>
            <a:ext cx="4948137" cy="4335294"/>
          </a:xfrm>
          <a:prstGeom prst="roundRect">
            <a:avLst>
              <a:gd name="adj" fmla="val 18582"/>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400" dirty="0">
                <a:latin typeface="Algerian" panose="04020705040A02060702" pitchFamily="82" charset="0"/>
              </a:rPr>
              <a:t>W</a:t>
            </a:r>
          </a:p>
        </p:txBody>
      </p:sp>
      <p:sp>
        <p:nvSpPr>
          <p:cNvPr id="5" name="Rectangle 4">
            <a:extLst>
              <a:ext uri="{FF2B5EF4-FFF2-40B4-BE49-F238E27FC236}">
                <a16:creationId xmlns:a16="http://schemas.microsoft.com/office/drawing/2014/main" id="{4B5F685D-D3D4-AC33-AF4C-AFFF935112A3}"/>
              </a:ext>
            </a:extLst>
          </p:cNvPr>
          <p:cNvSpPr/>
          <p:nvPr/>
        </p:nvSpPr>
        <p:spPr>
          <a:xfrm>
            <a:off x="7278008" y="1007906"/>
            <a:ext cx="3685881"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Weaknesses</a:t>
            </a:r>
          </a:p>
        </p:txBody>
      </p:sp>
      <p:sp>
        <p:nvSpPr>
          <p:cNvPr id="7" name="TextBox 6">
            <a:extLst>
              <a:ext uri="{FF2B5EF4-FFF2-40B4-BE49-F238E27FC236}">
                <a16:creationId xmlns:a16="http://schemas.microsoft.com/office/drawing/2014/main" id="{69880471-966A-82CF-EAB1-417E45CFDF69}"/>
              </a:ext>
            </a:extLst>
          </p:cNvPr>
          <p:cNvSpPr txBox="1"/>
          <p:nvPr/>
        </p:nvSpPr>
        <p:spPr>
          <a:xfrm>
            <a:off x="7484249" y="2333490"/>
            <a:ext cx="7161518" cy="1883657"/>
          </a:xfrm>
          <a:prstGeom prst="rect">
            <a:avLst/>
          </a:prstGeom>
          <a:noFill/>
        </p:spPr>
        <p:txBody>
          <a:bodyPr wrap="square">
            <a:spAutoFit/>
          </a:bodyPr>
          <a:lstStyle/>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Overfitting</a:t>
            </a:r>
          </a:p>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Limited Model Exploration</a:t>
            </a:r>
          </a:p>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Data Imbalance Handling</a:t>
            </a:r>
          </a:p>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Evaluation Metrics</a:t>
            </a:r>
          </a:p>
        </p:txBody>
      </p:sp>
    </p:spTree>
    <p:extLst>
      <p:ext uri="{BB962C8B-B14F-4D97-AF65-F5344CB8AC3E}">
        <p14:creationId xmlns:p14="http://schemas.microsoft.com/office/powerpoint/2010/main" val="3060868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DE535B64-E548-63A0-358D-D05B760B193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9973"/>
          <a:stretch/>
        </p:blipFill>
        <p:spPr>
          <a:xfrm>
            <a:off x="613458" y="865117"/>
            <a:ext cx="7551591" cy="4966020"/>
          </a:xfrm>
          <a:prstGeom prst="rect">
            <a:avLst/>
          </a:prstGeom>
        </p:spPr>
      </p:pic>
      <p:sp>
        <p:nvSpPr>
          <p:cNvPr id="18" name="Rectangle 17">
            <a:extLst>
              <a:ext uri="{FF2B5EF4-FFF2-40B4-BE49-F238E27FC236}">
                <a16:creationId xmlns:a16="http://schemas.microsoft.com/office/drawing/2014/main" id="{45F237B8-9217-2A3B-DD6C-5741477483BF}"/>
              </a:ext>
            </a:extLst>
          </p:cNvPr>
          <p:cNvSpPr/>
          <p:nvPr/>
        </p:nvSpPr>
        <p:spPr>
          <a:xfrm>
            <a:off x="8165049" y="2735840"/>
            <a:ext cx="3709542" cy="923330"/>
          </a:xfrm>
          <a:prstGeom prst="rect">
            <a:avLst/>
          </a:prstGeom>
          <a:noFill/>
        </p:spPr>
        <p:txBody>
          <a:bodyPr wrap="non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STATISTICS</a:t>
            </a:r>
          </a:p>
        </p:txBody>
      </p:sp>
      <p:pic>
        <p:nvPicPr>
          <p:cNvPr id="20" name="Graphic 19">
            <a:extLst>
              <a:ext uri="{FF2B5EF4-FFF2-40B4-BE49-F238E27FC236}">
                <a16:creationId xmlns:a16="http://schemas.microsoft.com/office/drawing/2014/main" id="{F35E3EEE-E540-8D7B-30F9-759E9B6FE44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17470"/>
          <a:stretch/>
        </p:blipFill>
        <p:spPr>
          <a:xfrm>
            <a:off x="654121" y="518167"/>
            <a:ext cx="7401860" cy="5312970"/>
          </a:xfrm>
          <a:prstGeom prst="rect">
            <a:avLst/>
          </a:prstGeom>
        </p:spPr>
      </p:pic>
      <p:sp>
        <p:nvSpPr>
          <p:cNvPr id="23" name="TextBox 22">
            <a:extLst>
              <a:ext uri="{FF2B5EF4-FFF2-40B4-BE49-F238E27FC236}">
                <a16:creationId xmlns:a16="http://schemas.microsoft.com/office/drawing/2014/main" id="{7E1C52AA-C0FE-AE3C-A829-D70A7F9090C7}"/>
              </a:ext>
            </a:extLst>
          </p:cNvPr>
          <p:cNvSpPr txBox="1"/>
          <p:nvPr/>
        </p:nvSpPr>
        <p:spPr>
          <a:xfrm>
            <a:off x="654120" y="393539"/>
            <a:ext cx="11071033" cy="5775767"/>
          </a:xfrm>
          <a:prstGeom prst="rect">
            <a:avLst/>
          </a:prstGeom>
          <a:solidFill>
            <a:schemeClr val="bg1"/>
          </a:solidFill>
          <a:ln>
            <a:solidFill>
              <a:schemeClr val="bg1"/>
            </a:solidFill>
          </a:ln>
        </p:spPr>
        <p:txBody>
          <a:bodyPr wrap="square" rtlCol="0">
            <a:spAutoFit/>
          </a:bodyPr>
          <a:lstStyle/>
          <a:p>
            <a:endParaRPr lang="en-US" dirty="0"/>
          </a:p>
        </p:txBody>
      </p:sp>
      <p:pic>
        <p:nvPicPr>
          <p:cNvPr id="1028" name="Picture 4" descr="U.S. Malaria Cases Point To Need for Aggressive Infection Prevention">
            <a:extLst>
              <a:ext uri="{FF2B5EF4-FFF2-40B4-BE49-F238E27FC236}">
                <a16:creationId xmlns:a16="http://schemas.microsoft.com/office/drawing/2014/main" id="{5B079350-E862-82BC-E535-B2B216298D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847" y="886056"/>
            <a:ext cx="7847640" cy="511416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E6AC60E6-0B32-817B-C67A-788C1D28038A}"/>
              </a:ext>
            </a:extLst>
          </p:cNvPr>
          <p:cNvSpPr/>
          <p:nvPr/>
        </p:nvSpPr>
        <p:spPr>
          <a:xfrm>
            <a:off x="8937581" y="2819757"/>
            <a:ext cx="2717732" cy="923330"/>
          </a:xfrm>
          <a:prstGeom prst="rect">
            <a:avLst/>
          </a:prstGeom>
          <a:noFill/>
        </p:spPr>
        <p:txBody>
          <a:bodyPr wrap="non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Etiology</a:t>
            </a:r>
          </a:p>
        </p:txBody>
      </p:sp>
      <p:sp>
        <p:nvSpPr>
          <p:cNvPr id="25" name="TextBox 24">
            <a:extLst>
              <a:ext uri="{FF2B5EF4-FFF2-40B4-BE49-F238E27FC236}">
                <a16:creationId xmlns:a16="http://schemas.microsoft.com/office/drawing/2014/main" id="{9241BF20-D4CE-4FEB-B6B7-A0D0ACCEB3CC}"/>
              </a:ext>
            </a:extLst>
          </p:cNvPr>
          <p:cNvSpPr txBox="1"/>
          <p:nvPr/>
        </p:nvSpPr>
        <p:spPr>
          <a:xfrm>
            <a:off x="387249" y="518167"/>
            <a:ext cx="11337904" cy="5775767"/>
          </a:xfrm>
          <a:prstGeom prst="rect">
            <a:avLst/>
          </a:prstGeom>
          <a:solidFill>
            <a:schemeClr val="bg1"/>
          </a:solidFill>
          <a:ln>
            <a:solidFill>
              <a:schemeClr val="bg1"/>
            </a:solidFill>
          </a:ln>
        </p:spPr>
        <p:txBody>
          <a:bodyPr wrap="square" rtlCol="0">
            <a:spAutoFit/>
          </a:bodyPr>
          <a:lstStyle/>
          <a:p>
            <a:endParaRPr lang="en-US" dirty="0"/>
          </a:p>
        </p:txBody>
      </p:sp>
      <p:pic>
        <p:nvPicPr>
          <p:cNvPr id="1030" name="Picture 6" descr="Malaria Diagnosis">
            <a:extLst>
              <a:ext uri="{FF2B5EF4-FFF2-40B4-BE49-F238E27FC236}">
                <a16:creationId xmlns:a16="http://schemas.microsoft.com/office/drawing/2014/main" id="{737D31E0-33A7-526D-FAFE-AA22895C82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4606" y="1214527"/>
            <a:ext cx="6410325" cy="42672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5F158C6-F3E0-47F1-373C-89532F67CDAA}"/>
              </a:ext>
            </a:extLst>
          </p:cNvPr>
          <p:cNvSpPr/>
          <p:nvPr/>
        </p:nvSpPr>
        <p:spPr>
          <a:xfrm>
            <a:off x="1117020" y="2712987"/>
            <a:ext cx="3294492" cy="923330"/>
          </a:xfrm>
          <a:prstGeom prst="rect">
            <a:avLst/>
          </a:prstGeom>
          <a:noFill/>
        </p:spPr>
        <p:txBody>
          <a:bodyPr wrap="non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Diagnosis</a:t>
            </a:r>
          </a:p>
        </p:txBody>
      </p:sp>
      <p:sp>
        <p:nvSpPr>
          <p:cNvPr id="27" name="TextBox 26">
            <a:extLst>
              <a:ext uri="{FF2B5EF4-FFF2-40B4-BE49-F238E27FC236}">
                <a16:creationId xmlns:a16="http://schemas.microsoft.com/office/drawing/2014/main" id="{4D93C511-B0BC-D815-A2EE-293CFAE7F3DD}"/>
              </a:ext>
            </a:extLst>
          </p:cNvPr>
          <p:cNvSpPr txBox="1"/>
          <p:nvPr/>
        </p:nvSpPr>
        <p:spPr>
          <a:xfrm>
            <a:off x="539649" y="670567"/>
            <a:ext cx="11337904" cy="5775767"/>
          </a:xfrm>
          <a:prstGeom prst="rect">
            <a:avLst/>
          </a:prstGeom>
          <a:solidFill>
            <a:schemeClr val="bg1"/>
          </a:solidFill>
          <a:ln>
            <a:solidFill>
              <a:schemeClr val="bg1"/>
            </a:solidFill>
          </a:ln>
        </p:spPr>
        <p:txBody>
          <a:bodyPr wrap="square" rtlCol="0">
            <a:spAutoFit/>
          </a:bodyPr>
          <a:lstStyle/>
          <a:p>
            <a:endParaRPr lang="en-US" dirty="0"/>
          </a:p>
        </p:txBody>
      </p:sp>
      <p:pic>
        <p:nvPicPr>
          <p:cNvPr id="29" name="Picture 28">
            <a:extLst>
              <a:ext uri="{FF2B5EF4-FFF2-40B4-BE49-F238E27FC236}">
                <a16:creationId xmlns:a16="http://schemas.microsoft.com/office/drawing/2014/main" id="{96AA8152-D277-B4ED-9F56-0C61B8DAC467}"/>
              </a:ext>
            </a:extLst>
          </p:cNvPr>
          <p:cNvPicPr>
            <a:picLocks noChangeAspect="1"/>
          </p:cNvPicPr>
          <p:nvPr/>
        </p:nvPicPr>
        <p:blipFill>
          <a:blip r:embed="rId9"/>
          <a:stretch>
            <a:fillRect/>
          </a:stretch>
        </p:blipFill>
        <p:spPr>
          <a:xfrm>
            <a:off x="4986938" y="1214527"/>
            <a:ext cx="6873234" cy="4579492"/>
          </a:xfrm>
          <a:prstGeom prst="rect">
            <a:avLst/>
          </a:prstGeom>
        </p:spPr>
      </p:pic>
      <p:sp>
        <p:nvSpPr>
          <p:cNvPr id="31" name="Rectangle 30">
            <a:extLst>
              <a:ext uri="{FF2B5EF4-FFF2-40B4-BE49-F238E27FC236}">
                <a16:creationId xmlns:a16="http://schemas.microsoft.com/office/drawing/2014/main" id="{55871485-C4EA-5ED4-7847-3B41AD8605B3}"/>
              </a:ext>
            </a:extLst>
          </p:cNvPr>
          <p:cNvSpPr/>
          <p:nvPr/>
        </p:nvSpPr>
        <p:spPr>
          <a:xfrm>
            <a:off x="234849" y="2500492"/>
            <a:ext cx="4570417" cy="2585323"/>
          </a:xfrm>
          <a:prstGeom prst="rect">
            <a:avLst/>
          </a:prstGeom>
          <a:noFill/>
        </p:spPr>
        <p:txBody>
          <a:bodyPr wrap="non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Traditional</a:t>
            </a:r>
          </a:p>
          <a:p>
            <a:pPr algn="ctr"/>
            <a:r>
              <a:rPr lang="en-US" sz="5400" b="1" dirty="0">
                <a:ln w="0"/>
                <a:solidFill>
                  <a:schemeClr val="accent1"/>
                </a:solidFill>
                <a:effectLst>
                  <a:outerShdw blurRad="38100" dist="25400" dir="5400000" algn="ctr" rotWithShape="0">
                    <a:srgbClr val="6E747A">
                      <a:alpha val="43000"/>
                    </a:srgbClr>
                  </a:outerShdw>
                </a:effectLst>
              </a:rPr>
              <a:t>Vs</a:t>
            </a:r>
          </a:p>
          <a:p>
            <a:pPr algn="ctr"/>
            <a:r>
              <a:rPr lang="en-US" sz="5400" b="1" cap="none" spc="0" dirty="0" err="1">
                <a:ln w="0"/>
                <a:solidFill>
                  <a:schemeClr val="accent1"/>
                </a:solidFill>
                <a:effectLst>
                  <a:outerShdw blurRad="38100" dist="25400" dir="5400000" algn="ctr" rotWithShape="0">
                    <a:srgbClr val="6E747A">
                      <a:alpha val="43000"/>
                    </a:srgbClr>
                  </a:outerShdw>
                </a:effectLst>
              </a:rPr>
              <a:t>DeepLearning</a:t>
            </a:r>
            <a:endParaRPr lang="en-US" sz="5400" b="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747714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1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3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p:bldP spid="25" grpId="0" animBg="1"/>
      <p:bldP spid="26" grpId="0"/>
      <p:bldP spid="27" grpId="0" animBg="1"/>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1">
                <a:lumMod val="5000"/>
                <a:lumOff val="95000"/>
              </a:schemeClr>
            </a:gs>
            <a:gs pos="100000">
              <a:schemeClr val="accent1">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B5B839-9281-3491-5A72-E8A72C9FB09F}"/>
              </a:ext>
            </a:extLst>
          </p:cNvPr>
          <p:cNvSpPr/>
          <p:nvPr/>
        </p:nvSpPr>
        <p:spPr>
          <a:xfrm>
            <a:off x="0" y="0"/>
            <a:ext cx="4948137" cy="4335294"/>
          </a:xfrm>
          <a:prstGeom prst="roundRect">
            <a:avLst>
              <a:gd name="adj" fmla="val 18582"/>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1300" dirty="0">
                <a:latin typeface="Algerian" panose="04020705040A02060702" pitchFamily="82" charset="0"/>
              </a:rPr>
              <a:t>O</a:t>
            </a:r>
          </a:p>
        </p:txBody>
      </p:sp>
      <p:sp>
        <p:nvSpPr>
          <p:cNvPr id="5" name="Rectangle 4">
            <a:extLst>
              <a:ext uri="{FF2B5EF4-FFF2-40B4-BE49-F238E27FC236}">
                <a16:creationId xmlns:a16="http://schemas.microsoft.com/office/drawing/2014/main" id="{4B5F685D-D3D4-AC33-AF4C-AFFF935112A3}"/>
              </a:ext>
            </a:extLst>
          </p:cNvPr>
          <p:cNvSpPr/>
          <p:nvPr/>
        </p:nvSpPr>
        <p:spPr>
          <a:xfrm>
            <a:off x="6477279" y="1783994"/>
            <a:ext cx="4339650" cy="923330"/>
          </a:xfrm>
          <a:prstGeom prst="rect">
            <a:avLst/>
          </a:prstGeom>
          <a:noFill/>
        </p:spPr>
        <p:txBody>
          <a:bodyPr wrap="none" lIns="91440" tIns="45720" rIns="91440" bIns="45720">
            <a:spAutoFit/>
          </a:bodyPr>
          <a:lstStyle/>
          <a:p>
            <a:pPr algn="ctr"/>
            <a:r>
              <a:rPr lang="en-US" sz="5400" b="1" u="sng"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Opportunities</a:t>
            </a:r>
          </a:p>
        </p:txBody>
      </p:sp>
      <p:sp>
        <p:nvSpPr>
          <p:cNvPr id="7" name="TextBox 6">
            <a:extLst>
              <a:ext uri="{FF2B5EF4-FFF2-40B4-BE49-F238E27FC236}">
                <a16:creationId xmlns:a16="http://schemas.microsoft.com/office/drawing/2014/main" id="{69880471-966A-82CF-EAB1-417E45CFDF69}"/>
              </a:ext>
            </a:extLst>
          </p:cNvPr>
          <p:cNvSpPr txBox="1"/>
          <p:nvPr/>
        </p:nvSpPr>
        <p:spPr>
          <a:xfrm>
            <a:off x="7046259" y="3132630"/>
            <a:ext cx="7161518" cy="1421992"/>
          </a:xfrm>
          <a:prstGeom prst="rect">
            <a:avLst/>
          </a:prstGeom>
          <a:noFill/>
        </p:spPr>
        <p:txBody>
          <a:bodyPr wrap="square">
            <a:spAutoFit/>
          </a:bodyPr>
          <a:lstStyle/>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Hyperparameter Tuning</a:t>
            </a:r>
          </a:p>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Ensemble Learning</a:t>
            </a:r>
          </a:p>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Deployment</a:t>
            </a:r>
          </a:p>
        </p:txBody>
      </p:sp>
    </p:spTree>
    <p:extLst>
      <p:ext uri="{BB962C8B-B14F-4D97-AF65-F5344CB8AC3E}">
        <p14:creationId xmlns:p14="http://schemas.microsoft.com/office/powerpoint/2010/main" val="30318559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1">
                <a:lumMod val="5000"/>
                <a:lumOff val="95000"/>
              </a:schemeClr>
            </a:gs>
            <a:gs pos="100000">
              <a:schemeClr val="accent1">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B5B839-9281-3491-5A72-E8A72C9FB09F}"/>
              </a:ext>
            </a:extLst>
          </p:cNvPr>
          <p:cNvSpPr/>
          <p:nvPr/>
        </p:nvSpPr>
        <p:spPr>
          <a:xfrm>
            <a:off x="7243863" y="0"/>
            <a:ext cx="4948137" cy="4335294"/>
          </a:xfrm>
          <a:prstGeom prst="roundRect">
            <a:avLst>
              <a:gd name="adj" fmla="val 18582"/>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1300" dirty="0">
                <a:latin typeface="Algerian" panose="04020705040A02060702" pitchFamily="82" charset="0"/>
              </a:rPr>
              <a:t>T</a:t>
            </a:r>
          </a:p>
        </p:txBody>
      </p:sp>
      <p:sp>
        <p:nvSpPr>
          <p:cNvPr id="5" name="Rectangle 4">
            <a:extLst>
              <a:ext uri="{FF2B5EF4-FFF2-40B4-BE49-F238E27FC236}">
                <a16:creationId xmlns:a16="http://schemas.microsoft.com/office/drawing/2014/main" id="{4B5F685D-D3D4-AC33-AF4C-AFFF935112A3}"/>
              </a:ext>
            </a:extLst>
          </p:cNvPr>
          <p:cNvSpPr/>
          <p:nvPr/>
        </p:nvSpPr>
        <p:spPr>
          <a:xfrm>
            <a:off x="1562725" y="1860834"/>
            <a:ext cx="3441840" cy="923330"/>
          </a:xfrm>
          <a:prstGeom prst="rect">
            <a:avLst/>
          </a:prstGeom>
          <a:noFill/>
        </p:spPr>
        <p:txBody>
          <a:bodyPr wrap="none" lIns="91440" tIns="45720" rIns="91440" bIns="45720">
            <a:spAutoFit/>
          </a:bodyPr>
          <a:lstStyle/>
          <a:p>
            <a:pPr algn="ctr"/>
            <a:r>
              <a:rPr lang="en-US" sz="5400" b="1" u="sng" dirty="0">
                <a:ln w="0"/>
                <a:solidFill>
                  <a:schemeClr val="accent5">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THREATS</a:t>
            </a:r>
          </a:p>
        </p:txBody>
      </p:sp>
      <p:sp>
        <p:nvSpPr>
          <p:cNvPr id="7" name="TextBox 6">
            <a:extLst>
              <a:ext uri="{FF2B5EF4-FFF2-40B4-BE49-F238E27FC236}">
                <a16:creationId xmlns:a16="http://schemas.microsoft.com/office/drawing/2014/main" id="{69880471-966A-82CF-EAB1-417E45CFDF69}"/>
              </a:ext>
            </a:extLst>
          </p:cNvPr>
          <p:cNvSpPr txBox="1"/>
          <p:nvPr/>
        </p:nvSpPr>
        <p:spPr>
          <a:xfrm>
            <a:off x="1936377" y="3209470"/>
            <a:ext cx="7161518" cy="1421992"/>
          </a:xfrm>
          <a:prstGeom prst="rect">
            <a:avLst/>
          </a:prstGeom>
          <a:noFill/>
        </p:spPr>
        <p:txBody>
          <a:bodyPr wrap="square">
            <a:spAutoFit/>
          </a:bodyPr>
          <a:lstStyle/>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Data Quality</a:t>
            </a:r>
          </a:p>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Computational Resources</a:t>
            </a:r>
          </a:p>
          <a:p>
            <a:pPr marL="342891" indent="-342891">
              <a:lnSpc>
                <a:spcPct val="150000"/>
              </a:lnSpc>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Ethical Concerns</a:t>
            </a:r>
          </a:p>
        </p:txBody>
      </p:sp>
    </p:spTree>
    <p:extLst>
      <p:ext uri="{BB962C8B-B14F-4D97-AF65-F5344CB8AC3E}">
        <p14:creationId xmlns:p14="http://schemas.microsoft.com/office/powerpoint/2010/main" val="10874182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5800"/>
            <a:ext cx="5421703"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haking hands with a robot&#10;&#10;Description automatically generated">
            <a:extLst>
              <a:ext uri="{FF2B5EF4-FFF2-40B4-BE49-F238E27FC236}">
                <a16:creationId xmlns:a16="http://schemas.microsoft.com/office/drawing/2014/main" id="{CCFB0440-15F8-6072-CBC3-FA5A6E2D3B10}"/>
              </a:ext>
            </a:extLst>
          </p:cNvPr>
          <p:cNvPicPr>
            <a:picLocks noChangeAspect="1"/>
          </p:cNvPicPr>
          <p:nvPr/>
        </p:nvPicPr>
        <p:blipFill rotWithShape="1">
          <a:blip r:embed="rId2">
            <a:extLst>
              <a:ext uri="{28A0092B-C50C-407E-A947-70E740481C1C}">
                <a14:useLocalDpi xmlns:a14="http://schemas.microsoft.com/office/drawing/2010/main" val="0"/>
              </a:ext>
            </a:extLst>
          </a:blip>
          <a:srcRect r="1389"/>
          <a:stretch/>
        </p:blipFill>
        <p:spPr>
          <a:xfrm>
            <a:off x="6107503" y="685799"/>
            <a:ext cx="5410200" cy="5486400"/>
          </a:xfrm>
          <a:prstGeom prst="rect">
            <a:avLst/>
          </a:prstGeom>
        </p:spPr>
      </p:pic>
      <p:sp>
        <p:nvSpPr>
          <p:cNvPr id="7" name="Rectangle 6">
            <a:extLst>
              <a:ext uri="{FF2B5EF4-FFF2-40B4-BE49-F238E27FC236}">
                <a16:creationId xmlns:a16="http://schemas.microsoft.com/office/drawing/2014/main" id="{1E56610B-BC5E-C983-42EB-121967A5766B}"/>
              </a:ext>
            </a:extLst>
          </p:cNvPr>
          <p:cNvSpPr/>
          <p:nvPr/>
        </p:nvSpPr>
        <p:spPr>
          <a:xfrm>
            <a:off x="1124464" y="2530018"/>
            <a:ext cx="4062972"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
        <p:nvSpPr>
          <p:cNvPr id="14" name="Rectangle 13">
            <a:extLst>
              <a:ext uri="{FF2B5EF4-FFF2-40B4-BE49-F238E27FC236}">
                <a16:creationId xmlns:a16="http://schemas.microsoft.com/office/drawing/2014/main" id="{D6EE0857-AA69-8F4B-2E93-0A1CE709F02D}"/>
              </a:ext>
            </a:extLst>
          </p:cNvPr>
          <p:cNvSpPr/>
          <p:nvPr/>
        </p:nvSpPr>
        <p:spPr>
          <a:xfrm>
            <a:off x="1047967" y="4719040"/>
            <a:ext cx="4385239" cy="1384995"/>
          </a:xfrm>
          <a:prstGeom prst="rect">
            <a:avLst/>
          </a:prstGeom>
          <a:noFill/>
        </p:spPr>
        <p:txBody>
          <a:bodyPr wrap="none" lIns="91440" tIns="45720" rIns="91440" bIns="45720">
            <a:spAutoFit/>
          </a:bodyPr>
          <a:lstStyle/>
          <a:p>
            <a:pPr algn="ctr"/>
            <a:r>
              <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Venkata Sandeep </a:t>
            </a:r>
            <a:r>
              <a:rPr lang="en-US" sz="28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Pamarthi</a:t>
            </a:r>
            <a:endPar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endParaRPr>
          </a:p>
          <a:p>
            <a:pPr algn="ctr"/>
            <a:r>
              <a:rPr lang="en-US" sz="28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Susmitha</a:t>
            </a: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 Bommini</a:t>
            </a:r>
          </a:p>
          <a:p>
            <a:pPr algn="ctr"/>
            <a:r>
              <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Anjum A Shaik</a:t>
            </a:r>
          </a:p>
        </p:txBody>
      </p:sp>
    </p:spTree>
    <p:extLst>
      <p:ext uri="{BB962C8B-B14F-4D97-AF65-F5344CB8AC3E}">
        <p14:creationId xmlns:p14="http://schemas.microsoft.com/office/powerpoint/2010/main" val="28466955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514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Arrow: Counter-clockwise curve with solid fill">
            <a:hlinkClick r:id="rId2" action="ppaction://hlinksldjump"/>
            <a:extLst>
              <a:ext uri="{FF2B5EF4-FFF2-40B4-BE49-F238E27FC236}">
                <a16:creationId xmlns:a16="http://schemas.microsoft.com/office/drawing/2014/main" id="{520AB206-BC27-FDDF-0D8A-9099D85F6B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4147" y="5327073"/>
            <a:ext cx="914400" cy="914400"/>
          </a:xfrm>
          <a:prstGeom prst="rect">
            <a:avLst/>
          </a:prstGeom>
        </p:spPr>
      </p:pic>
      <p:pic>
        <p:nvPicPr>
          <p:cNvPr id="5" name="Picture 4">
            <a:extLst>
              <a:ext uri="{FF2B5EF4-FFF2-40B4-BE49-F238E27FC236}">
                <a16:creationId xmlns:a16="http://schemas.microsoft.com/office/drawing/2014/main" id="{12923955-7D35-2757-207A-A9174ACBEFAE}"/>
              </a:ext>
            </a:extLst>
          </p:cNvPr>
          <p:cNvPicPr>
            <a:picLocks noChangeAspect="1"/>
          </p:cNvPicPr>
          <p:nvPr/>
        </p:nvPicPr>
        <p:blipFill>
          <a:blip r:embed="rId5"/>
          <a:stretch>
            <a:fillRect/>
          </a:stretch>
        </p:blipFill>
        <p:spPr>
          <a:xfrm>
            <a:off x="503231" y="514675"/>
            <a:ext cx="4188315" cy="1012024"/>
          </a:xfrm>
          <a:prstGeom prst="rect">
            <a:avLst/>
          </a:prstGeom>
        </p:spPr>
      </p:pic>
      <p:graphicFrame>
        <p:nvGraphicFramePr>
          <p:cNvPr id="6" name="Table 5">
            <a:extLst>
              <a:ext uri="{FF2B5EF4-FFF2-40B4-BE49-F238E27FC236}">
                <a16:creationId xmlns:a16="http://schemas.microsoft.com/office/drawing/2014/main" id="{92BBC395-93B3-C31A-B19A-6DBD03BAEDFE}"/>
              </a:ext>
            </a:extLst>
          </p:cNvPr>
          <p:cNvGraphicFramePr>
            <a:graphicFrameLocks noGrp="1"/>
          </p:cNvGraphicFramePr>
          <p:nvPr>
            <p:extLst>
              <p:ext uri="{D42A27DB-BD31-4B8C-83A1-F6EECF244321}">
                <p14:modId xmlns:p14="http://schemas.microsoft.com/office/powerpoint/2010/main" val="3720060603"/>
              </p:ext>
            </p:extLst>
          </p:nvPr>
        </p:nvGraphicFramePr>
        <p:xfrm>
          <a:off x="4219932" y="1526699"/>
          <a:ext cx="3218814" cy="4572000"/>
        </p:xfrm>
        <a:graphic>
          <a:graphicData uri="http://schemas.openxmlformats.org/drawingml/2006/table">
            <a:tbl>
              <a:tblPr firstRow="1" bandRow="1">
                <a:tableStyleId>{BC89EF96-8CEA-46FF-86C4-4CE0E7609802}</a:tableStyleId>
              </a:tblPr>
              <a:tblGrid>
                <a:gridCol w="996903">
                  <a:extLst>
                    <a:ext uri="{9D8B030D-6E8A-4147-A177-3AD203B41FA5}">
                      <a16:colId xmlns:a16="http://schemas.microsoft.com/office/drawing/2014/main" val="1951143256"/>
                    </a:ext>
                  </a:extLst>
                </a:gridCol>
                <a:gridCol w="2221911">
                  <a:extLst>
                    <a:ext uri="{9D8B030D-6E8A-4147-A177-3AD203B41FA5}">
                      <a16:colId xmlns:a16="http://schemas.microsoft.com/office/drawing/2014/main" val="1121308171"/>
                    </a:ext>
                  </a:extLst>
                </a:gridCol>
              </a:tblGrid>
              <a:tr h="370840">
                <a:tc>
                  <a:txBody>
                    <a:bodyPr/>
                    <a:lstStyle/>
                    <a:p>
                      <a:r>
                        <a:rPr lang="en-US" sz="1900" dirty="0"/>
                        <a:t>1</a:t>
                      </a:r>
                    </a:p>
                  </a:txBody>
                  <a:tcPr/>
                </a:tc>
                <a:tc>
                  <a:txBody>
                    <a:bodyPr/>
                    <a:lstStyle/>
                    <a:p>
                      <a:r>
                        <a:rPr lang="en-US" sz="1900" dirty="0"/>
                        <a:t>Numpy</a:t>
                      </a:r>
                    </a:p>
                  </a:txBody>
                  <a:tcPr/>
                </a:tc>
                <a:extLst>
                  <a:ext uri="{0D108BD9-81ED-4DB2-BD59-A6C34878D82A}">
                    <a16:rowId xmlns:a16="http://schemas.microsoft.com/office/drawing/2014/main" val="3872866820"/>
                  </a:ext>
                </a:extLst>
              </a:tr>
              <a:tr h="375920">
                <a:tc>
                  <a:txBody>
                    <a:bodyPr/>
                    <a:lstStyle/>
                    <a:p>
                      <a:pPr marL="0" algn="l" defTabSz="914400" rtl="0" eaLnBrk="1" latinLnBrk="0" hangingPunct="1"/>
                      <a:r>
                        <a:rPr lang="en-US" sz="1900" b="1" kern="1200" dirty="0">
                          <a:solidFill>
                            <a:schemeClr val="tx1"/>
                          </a:solidFill>
                          <a:latin typeface="+mn-lt"/>
                          <a:ea typeface="+mn-ea"/>
                          <a:cs typeface="+mn-cs"/>
                        </a:rPr>
                        <a:t>2</a:t>
                      </a:r>
                    </a:p>
                  </a:txBody>
                  <a:tcPr/>
                </a:tc>
                <a:tc>
                  <a:txBody>
                    <a:bodyPr/>
                    <a:lstStyle/>
                    <a:p>
                      <a:pPr marL="0" algn="l" defTabSz="914400" rtl="0" eaLnBrk="1" latinLnBrk="0" hangingPunct="1"/>
                      <a:r>
                        <a:rPr lang="en-US" sz="1900" b="1" kern="1200" dirty="0">
                          <a:solidFill>
                            <a:schemeClr val="tx1"/>
                          </a:solidFill>
                          <a:latin typeface="+mn-lt"/>
                          <a:ea typeface="+mn-ea"/>
                          <a:cs typeface="+mn-cs"/>
                        </a:rPr>
                        <a:t>Pandas</a:t>
                      </a:r>
                    </a:p>
                  </a:txBody>
                  <a:tcPr/>
                </a:tc>
                <a:extLst>
                  <a:ext uri="{0D108BD9-81ED-4DB2-BD59-A6C34878D82A}">
                    <a16:rowId xmlns:a16="http://schemas.microsoft.com/office/drawing/2014/main" val="1562054262"/>
                  </a:ext>
                </a:extLst>
              </a:tr>
              <a:tr h="375920">
                <a:tc>
                  <a:txBody>
                    <a:bodyPr/>
                    <a:lstStyle/>
                    <a:p>
                      <a:pPr marL="0" algn="l" defTabSz="914400" rtl="0" eaLnBrk="1" latinLnBrk="0" hangingPunct="1"/>
                      <a:r>
                        <a:rPr lang="en-US" sz="1900" b="1" kern="1200" dirty="0">
                          <a:solidFill>
                            <a:schemeClr val="tx1"/>
                          </a:solidFill>
                          <a:latin typeface="+mn-lt"/>
                          <a:ea typeface="+mn-ea"/>
                          <a:cs typeface="+mn-cs"/>
                        </a:rPr>
                        <a:t>3</a:t>
                      </a:r>
                    </a:p>
                  </a:txBody>
                  <a:tcPr/>
                </a:tc>
                <a:tc>
                  <a:txBody>
                    <a:bodyPr/>
                    <a:lstStyle/>
                    <a:p>
                      <a:pPr marL="0" algn="l" defTabSz="914400" rtl="0" eaLnBrk="1" latinLnBrk="0" hangingPunct="1"/>
                      <a:r>
                        <a:rPr lang="en-US" sz="1900" b="1" kern="1200" dirty="0">
                          <a:solidFill>
                            <a:schemeClr val="tx1"/>
                          </a:solidFill>
                          <a:latin typeface="+mn-lt"/>
                          <a:ea typeface="+mn-ea"/>
                          <a:cs typeface="+mn-cs"/>
                        </a:rPr>
                        <a:t>OS</a:t>
                      </a:r>
                    </a:p>
                  </a:txBody>
                  <a:tcPr/>
                </a:tc>
                <a:extLst>
                  <a:ext uri="{0D108BD9-81ED-4DB2-BD59-A6C34878D82A}">
                    <a16:rowId xmlns:a16="http://schemas.microsoft.com/office/drawing/2014/main" val="1514198325"/>
                  </a:ext>
                </a:extLst>
              </a:tr>
              <a:tr h="375920">
                <a:tc>
                  <a:txBody>
                    <a:bodyPr/>
                    <a:lstStyle/>
                    <a:p>
                      <a:pPr marL="0" algn="l" defTabSz="914400" rtl="0" eaLnBrk="1" latinLnBrk="0" hangingPunct="1"/>
                      <a:r>
                        <a:rPr lang="en-US" sz="1900" b="1" kern="1200" dirty="0">
                          <a:solidFill>
                            <a:schemeClr val="tx1"/>
                          </a:solidFill>
                          <a:latin typeface="+mn-lt"/>
                          <a:ea typeface="+mn-ea"/>
                          <a:cs typeface="+mn-cs"/>
                        </a:rPr>
                        <a:t>4</a:t>
                      </a:r>
                    </a:p>
                  </a:txBody>
                  <a:tcPr/>
                </a:tc>
                <a:tc>
                  <a:txBody>
                    <a:bodyPr/>
                    <a:lstStyle/>
                    <a:p>
                      <a:pPr marL="0" algn="l" defTabSz="914400" rtl="0" eaLnBrk="1" latinLnBrk="0" hangingPunct="1"/>
                      <a:r>
                        <a:rPr lang="en-US" sz="1900" b="1" kern="1200" dirty="0" err="1">
                          <a:solidFill>
                            <a:schemeClr val="tx1"/>
                          </a:solidFill>
                          <a:latin typeface="+mn-lt"/>
                          <a:ea typeface="+mn-ea"/>
                          <a:cs typeface="+mn-cs"/>
                        </a:rPr>
                        <a:t>Tensorflow</a:t>
                      </a:r>
                      <a:endParaRPr lang="en-US" sz="1900" b="1" kern="1200" dirty="0">
                        <a:solidFill>
                          <a:schemeClr val="tx1"/>
                        </a:solidFill>
                        <a:latin typeface="+mn-lt"/>
                        <a:ea typeface="+mn-ea"/>
                        <a:cs typeface="+mn-cs"/>
                      </a:endParaRPr>
                    </a:p>
                  </a:txBody>
                  <a:tcPr/>
                </a:tc>
                <a:extLst>
                  <a:ext uri="{0D108BD9-81ED-4DB2-BD59-A6C34878D82A}">
                    <a16:rowId xmlns:a16="http://schemas.microsoft.com/office/drawing/2014/main" val="1578902699"/>
                  </a:ext>
                </a:extLst>
              </a:tr>
              <a:tr h="375920">
                <a:tc>
                  <a:txBody>
                    <a:bodyPr/>
                    <a:lstStyle/>
                    <a:p>
                      <a:pPr marL="0" algn="l" defTabSz="914400" rtl="0" eaLnBrk="1" latinLnBrk="0" hangingPunct="1"/>
                      <a:r>
                        <a:rPr lang="en-US" sz="1900" b="1" kern="1200" dirty="0">
                          <a:solidFill>
                            <a:schemeClr val="tx1"/>
                          </a:solidFill>
                          <a:latin typeface="+mn-lt"/>
                          <a:ea typeface="+mn-ea"/>
                          <a:cs typeface="+mn-cs"/>
                        </a:rPr>
                        <a:t>5</a:t>
                      </a:r>
                    </a:p>
                  </a:txBody>
                  <a:tcPr/>
                </a:tc>
                <a:tc>
                  <a:txBody>
                    <a:bodyPr/>
                    <a:lstStyle/>
                    <a:p>
                      <a:pPr marL="0" algn="l" defTabSz="914400" rtl="0" eaLnBrk="1" latinLnBrk="0" hangingPunct="1"/>
                      <a:r>
                        <a:rPr lang="en-US" sz="1900" b="1" kern="1200" dirty="0" err="1">
                          <a:solidFill>
                            <a:schemeClr val="tx1"/>
                          </a:solidFill>
                          <a:latin typeface="+mn-lt"/>
                          <a:ea typeface="+mn-ea"/>
                          <a:cs typeface="+mn-cs"/>
                        </a:rPr>
                        <a:t>Sklearn</a:t>
                      </a:r>
                      <a:endParaRPr lang="en-US" sz="1900" b="1" kern="1200" dirty="0">
                        <a:solidFill>
                          <a:schemeClr val="tx1"/>
                        </a:solidFill>
                        <a:latin typeface="+mn-lt"/>
                        <a:ea typeface="+mn-ea"/>
                        <a:cs typeface="+mn-cs"/>
                      </a:endParaRPr>
                    </a:p>
                  </a:txBody>
                  <a:tcPr/>
                </a:tc>
                <a:extLst>
                  <a:ext uri="{0D108BD9-81ED-4DB2-BD59-A6C34878D82A}">
                    <a16:rowId xmlns:a16="http://schemas.microsoft.com/office/drawing/2014/main" val="2884967221"/>
                  </a:ext>
                </a:extLst>
              </a:tr>
              <a:tr h="375920">
                <a:tc>
                  <a:txBody>
                    <a:bodyPr/>
                    <a:lstStyle/>
                    <a:p>
                      <a:pPr marL="0" algn="l" defTabSz="914400" rtl="0" eaLnBrk="1" latinLnBrk="0" hangingPunct="1"/>
                      <a:r>
                        <a:rPr lang="en-US" sz="1900" b="1" kern="1200" dirty="0">
                          <a:solidFill>
                            <a:schemeClr val="tx1"/>
                          </a:solidFill>
                          <a:latin typeface="+mn-lt"/>
                          <a:ea typeface="+mn-ea"/>
                          <a:cs typeface="+mn-cs"/>
                        </a:rPr>
                        <a:t>6</a:t>
                      </a:r>
                    </a:p>
                  </a:txBody>
                  <a:tcPr/>
                </a:tc>
                <a:tc>
                  <a:txBody>
                    <a:bodyPr/>
                    <a:lstStyle/>
                    <a:p>
                      <a:pPr marL="0" algn="l" defTabSz="914400" rtl="0" eaLnBrk="1" latinLnBrk="0" hangingPunct="1"/>
                      <a:r>
                        <a:rPr lang="en-US" sz="1900" b="1" kern="1200" dirty="0">
                          <a:solidFill>
                            <a:schemeClr val="tx1"/>
                          </a:solidFill>
                          <a:latin typeface="+mn-lt"/>
                          <a:ea typeface="+mn-ea"/>
                          <a:cs typeface="+mn-cs"/>
                        </a:rPr>
                        <a:t>Matplotlib</a:t>
                      </a:r>
                    </a:p>
                  </a:txBody>
                  <a:tcPr/>
                </a:tc>
                <a:extLst>
                  <a:ext uri="{0D108BD9-81ED-4DB2-BD59-A6C34878D82A}">
                    <a16:rowId xmlns:a16="http://schemas.microsoft.com/office/drawing/2014/main" val="1011781483"/>
                  </a:ext>
                </a:extLst>
              </a:tr>
              <a:tr h="375920">
                <a:tc>
                  <a:txBody>
                    <a:bodyPr/>
                    <a:lstStyle/>
                    <a:p>
                      <a:pPr marL="0" algn="l" defTabSz="914400" rtl="0" eaLnBrk="1" latinLnBrk="0" hangingPunct="1"/>
                      <a:r>
                        <a:rPr lang="en-US" sz="1900" b="1" kern="1200" dirty="0">
                          <a:solidFill>
                            <a:schemeClr val="tx1"/>
                          </a:solidFill>
                          <a:latin typeface="+mn-lt"/>
                          <a:ea typeface="+mn-ea"/>
                          <a:cs typeface="+mn-cs"/>
                        </a:rPr>
                        <a:t>7</a:t>
                      </a:r>
                    </a:p>
                  </a:txBody>
                  <a:tcPr/>
                </a:tc>
                <a:tc>
                  <a:txBody>
                    <a:bodyPr/>
                    <a:lstStyle/>
                    <a:p>
                      <a:pPr marL="0" algn="l" defTabSz="914400" rtl="0" eaLnBrk="1" latinLnBrk="0" hangingPunct="1"/>
                      <a:r>
                        <a:rPr lang="en-US" sz="1900" b="1" kern="1200" dirty="0">
                          <a:solidFill>
                            <a:schemeClr val="tx1"/>
                          </a:solidFill>
                          <a:latin typeface="+mn-lt"/>
                          <a:ea typeface="+mn-ea"/>
                          <a:cs typeface="+mn-cs"/>
                        </a:rPr>
                        <a:t>Seaborn</a:t>
                      </a:r>
                    </a:p>
                  </a:txBody>
                  <a:tcPr/>
                </a:tc>
                <a:extLst>
                  <a:ext uri="{0D108BD9-81ED-4DB2-BD59-A6C34878D82A}">
                    <a16:rowId xmlns:a16="http://schemas.microsoft.com/office/drawing/2014/main" val="1921636358"/>
                  </a:ext>
                </a:extLst>
              </a:tr>
              <a:tr h="375920">
                <a:tc>
                  <a:txBody>
                    <a:bodyPr/>
                    <a:lstStyle/>
                    <a:p>
                      <a:pPr marL="0" algn="l" defTabSz="914400" rtl="0" eaLnBrk="1" latinLnBrk="0" hangingPunct="1"/>
                      <a:r>
                        <a:rPr lang="en-US" sz="1900" b="1" kern="1200" dirty="0">
                          <a:solidFill>
                            <a:schemeClr val="tx1"/>
                          </a:solidFill>
                          <a:latin typeface="+mn-lt"/>
                          <a:ea typeface="+mn-ea"/>
                          <a:cs typeface="+mn-cs"/>
                        </a:rPr>
                        <a:t>8</a:t>
                      </a:r>
                    </a:p>
                  </a:txBody>
                  <a:tcPr/>
                </a:tc>
                <a:tc>
                  <a:txBody>
                    <a:bodyPr/>
                    <a:lstStyle/>
                    <a:p>
                      <a:pPr marL="0" algn="l" defTabSz="914400" rtl="0" eaLnBrk="1" latinLnBrk="0" hangingPunct="1"/>
                      <a:r>
                        <a:rPr lang="en-US" sz="1900" b="1" kern="1200" dirty="0">
                          <a:solidFill>
                            <a:schemeClr val="tx1"/>
                          </a:solidFill>
                          <a:latin typeface="+mn-lt"/>
                          <a:ea typeface="+mn-ea"/>
                          <a:cs typeface="+mn-cs"/>
                        </a:rPr>
                        <a:t>Cv2</a:t>
                      </a:r>
                    </a:p>
                  </a:txBody>
                  <a:tcPr/>
                </a:tc>
                <a:extLst>
                  <a:ext uri="{0D108BD9-81ED-4DB2-BD59-A6C34878D82A}">
                    <a16:rowId xmlns:a16="http://schemas.microsoft.com/office/drawing/2014/main" val="131508668"/>
                  </a:ext>
                </a:extLst>
              </a:tr>
              <a:tr h="375920">
                <a:tc>
                  <a:txBody>
                    <a:bodyPr/>
                    <a:lstStyle/>
                    <a:p>
                      <a:pPr marL="0" algn="l" defTabSz="914400" rtl="0" eaLnBrk="1" latinLnBrk="0" hangingPunct="1"/>
                      <a:r>
                        <a:rPr lang="en-US" sz="1900" b="1" kern="1200" dirty="0">
                          <a:solidFill>
                            <a:schemeClr val="tx1"/>
                          </a:solidFill>
                          <a:latin typeface="+mn-lt"/>
                          <a:ea typeface="+mn-ea"/>
                          <a:cs typeface="+mn-cs"/>
                        </a:rPr>
                        <a:t>9</a:t>
                      </a:r>
                    </a:p>
                  </a:txBody>
                  <a:tcPr/>
                </a:tc>
                <a:tc>
                  <a:txBody>
                    <a:bodyPr/>
                    <a:lstStyle/>
                    <a:p>
                      <a:pPr marL="0" algn="l" defTabSz="914400" rtl="0" eaLnBrk="1" latinLnBrk="0" hangingPunct="1"/>
                      <a:r>
                        <a:rPr lang="en-US" sz="1900" b="1" kern="1200" dirty="0" err="1">
                          <a:solidFill>
                            <a:schemeClr val="tx1"/>
                          </a:solidFill>
                          <a:latin typeface="+mn-lt"/>
                          <a:ea typeface="+mn-ea"/>
                          <a:cs typeface="+mn-cs"/>
                        </a:rPr>
                        <a:t>pprint</a:t>
                      </a:r>
                      <a:endParaRPr lang="en-US" sz="1900" b="1" kern="1200" dirty="0">
                        <a:solidFill>
                          <a:schemeClr val="tx1"/>
                        </a:solidFill>
                        <a:latin typeface="+mn-lt"/>
                        <a:ea typeface="+mn-ea"/>
                        <a:cs typeface="+mn-cs"/>
                      </a:endParaRPr>
                    </a:p>
                  </a:txBody>
                  <a:tcPr/>
                </a:tc>
                <a:extLst>
                  <a:ext uri="{0D108BD9-81ED-4DB2-BD59-A6C34878D82A}">
                    <a16:rowId xmlns:a16="http://schemas.microsoft.com/office/drawing/2014/main" val="2090450741"/>
                  </a:ext>
                </a:extLst>
              </a:tr>
              <a:tr h="375920">
                <a:tc>
                  <a:txBody>
                    <a:bodyPr/>
                    <a:lstStyle/>
                    <a:p>
                      <a:pPr marL="0" algn="l" defTabSz="914400" rtl="0" eaLnBrk="1" latinLnBrk="0" hangingPunct="1"/>
                      <a:r>
                        <a:rPr lang="en-US" sz="1900" b="1" kern="1200" dirty="0">
                          <a:solidFill>
                            <a:schemeClr val="tx1"/>
                          </a:solidFill>
                          <a:latin typeface="+mn-lt"/>
                          <a:ea typeface="+mn-ea"/>
                          <a:cs typeface="+mn-cs"/>
                        </a:rPr>
                        <a:t>10</a:t>
                      </a:r>
                    </a:p>
                  </a:txBody>
                  <a:tcPr/>
                </a:tc>
                <a:tc>
                  <a:txBody>
                    <a:bodyPr/>
                    <a:lstStyle/>
                    <a:p>
                      <a:pPr marL="0" algn="l" defTabSz="914400" rtl="0" eaLnBrk="1" latinLnBrk="0" hangingPunct="1"/>
                      <a:r>
                        <a:rPr lang="en-US" sz="1900" b="1" kern="1200" dirty="0">
                          <a:solidFill>
                            <a:schemeClr val="tx1"/>
                          </a:solidFill>
                          <a:latin typeface="+mn-lt"/>
                          <a:ea typeface="+mn-ea"/>
                          <a:cs typeface="+mn-cs"/>
                        </a:rPr>
                        <a:t>datetime</a:t>
                      </a:r>
                    </a:p>
                  </a:txBody>
                  <a:tcPr/>
                </a:tc>
                <a:extLst>
                  <a:ext uri="{0D108BD9-81ED-4DB2-BD59-A6C34878D82A}">
                    <a16:rowId xmlns:a16="http://schemas.microsoft.com/office/drawing/2014/main" val="2102974575"/>
                  </a:ext>
                </a:extLst>
              </a:tr>
              <a:tr h="375920">
                <a:tc>
                  <a:txBody>
                    <a:bodyPr/>
                    <a:lstStyle/>
                    <a:p>
                      <a:pPr marL="0" algn="l" defTabSz="914400" rtl="0" eaLnBrk="1" latinLnBrk="0" hangingPunct="1"/>
                      <a:r>
                        <a:rPr lang="en-US" sz="1900" b="1" kern="1200" dirty="0">
                          <a:solidFill>
                            <a:schemeClr val="tx1"/>
                          </a:solidFill>
                          <a:latin typeface="+mn-lt"/>
                          <a:ea typeface="+mn-ea"/>
                          <a:cs typeface="+mn-cs"/>
                        </a:rPr>
                        <a:t>11</a:t>
                      </a:r>
                    </a:p>
                  </a:txBody>
                  <a:tcPr/>
                </a:tc>
                <a:tc>
                  <a:txBody>
                    <a:bodyPr/>
                    <a:lstStyle/>
                    <a:p>
                      <a:pPr marL="0" algn="l" defTabSz="914400" rtl="0" eaLnBrk="1" latinLnBrk="0" hangingPunct="1"/>
                      <a:r>
                        <a:rPr lang="en-US" sz="1900" b="1" kern="1200" dirty="0">
                          <a:solidFill>
                            <a:schemeClr val="tx1"/>
                          </a:solidFill>
                          <a:latin typeface="+mn-lt"/>
                          <a:ea typeface="+mn-ea"/>
                          <a:cs typeface="+mn-cs"/>
                        </a:rPr>
                        <a:t>warnings</a:t>
                      </a:r>
                    </a:p>
                  </a:txBody>
                  <a:tcPr/>
                </a:tc>
                <a:extLst>
                  <a:ext uri="{0D108BD9-81ED-4DB2-BD59-A6C34878D82A}">
                    <a16:rowId xmlns:a16="http://schemas.microsoft.com/office/drawing/2014/main" val="596739672"/>
                  </a:ext>
                </a:extLst>
              </a:tr>
              <a:tr h="375920">
                <a:tc>
                  <a:txBody>
                    <a:bodyPr/>
                    <a:lstStyle/>
                    <a:p>
                      <a:pPr marL="0" algn="l" defTabSz="914400" rtl="0" eaLnBrk="1" latinLnBrk="0" hangingPunct="1"/>
                      <a:r>
                        <a:rPr lang="en-US" sz="1900" b="1" kern="1200" dirty="0">
                          <a:solidFill>
                            <a:schemeClr val="tx1"/>
                          </a:solidFill>
                          <a:latin typeface="+mn-lt"/>
                          <a:ea typeface="+mn-ea"/>
                          <a:cs typeface="+mn-cs"/>
                        </a:rPr>
                        <a:t>12</a:t>
                      </a:r>
                    </a:p>
                  </a:txBody>
                  <a:tcPr/>
                </a:tc>
                <a:tc>
                  <a:txBody>
                    <a:bodyPr/>
                    <a:lstStyle/>
                    <a:p>
                      <a:pPr marL="0" algn="l" defTabSz="914400" rtl="0" eaLnBrk="1" latinLnBrk="0" hangingPunct="1"/>
                      <a:r>
                        <a:rPr lang="en-US" sz="1900" b="1" kern="1200" dirty="0" err="1">
                          <a:solidFill>
                            <a:schemeClr val="tx1"/>
                          </a:solidFill>
                          <a:latin typeface="+mn-lt"/>
                          <a:ea typeface="+mn-ea"/>
                          <a:cs typeface="+mn-cs"/>
                        </a:rPr>
                        <a:t>zipfile</a:t>
                      </a:r>
                      <a:endParaRPr lang="en-US" sz="1900" b="1" kern="1200" dirty="0">
                        <a:solidFill>
                          <a:schemeClr val="tx1"/>
                        </a:solidFill>
                        <a:latin typeface="+mn-lt"/>
                        <a:ea typeface="+mn-ea"/>
                        <a:cs typeface="+mn-cs"/>
                      </a:endParaRPr>
                    </a:p>
                  </a:txBody>
                  <a:tcPr/>
                </a:tc>
                <a:extLst>
                  <a:ext uri="{0D108BD9-81ED-4DB2-BD59-A6C34878D82A}">
                    <a16:rowId xmlns:a16="http://schemas.microsoft.com/office/drawing/2014/main" val="2164513594"/>
                  </a:ext>
                </a:extLst>
              </a:tr>
            </a:tbl>
          </a:graphicData>
        </a:graphic>
      </p:graphicFrame>
    </p:spTree>
    <p:extLst>
      <p:ext uri="{BB962C8B-B14F-4D97-AF65-F5344CB8AC3E}">
        <p14:creationId xmlns:p14="http://schemas.microsoft.com/office/powerpoint/2010/main" val="1217491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Arrow: Counter-clockwise curve with solid fill">
            <a:hlinkClick r:id="rId2" action="ppaction://hlinksldjump"/>
            <a:extLst>
              <a:ext uri="{FF2B5EF4-FFF2-40B4-BE49-F238E27FC236}">
                <a16:creationId xmlns:a16="http://schemas.microsoft.com/office/drawing/2014/main" id="{37F2DE7A-8721-BF9D-4278-1CD668982D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4147" y="5327073"/>
            <a:ext cx="914400" cy="914400"/>
          </a:xfrm>
          <a:prstGeom prst="rect">
            <a:avLst/>
          </a:prstGeom>
        </p:spPr>
      </p:pic>
      <p:sp>
        <p:nvSpPr>
          <p:cNvPr id="4" name="TextBox 3">
            <a:extLst>
              <a:ext uri="{FF2B5EF4-FFF2-40B4-BE49-F238E27FC236}">
                <a16:creationId xmlns:a16="http://schemas.microsoft.com/office/drawing/2014/main" id="{2D99562B-DE1C-9327-FA35-FDF3427C35CF}"/>
              </a:ext>
            </a:extLst>
          </p:cNvPr>
          <p:cNvSpPr txBox="1"/>
          <p:nvPr/>
        </p:nvSpPr>
        <p:spPr>
          <a:xfrm>
            <a:off x="590409" y="520297"/>
            <a:ext cx="3790951" cy="646331"/>
          </a:xfrm>
          <a:prstGeom prst="rect">
            <a:avLst/>
          </a:prstGeom>
          <a:ln w="571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Data Preparation</a:t>
            </a:r>
          </a:p>
        </p:txBody>
      </p:sp>
      <p:sp>
        <p:nvSpPr>
          <p:cNvPr id="6" name="Oval 5">
            <a:extLst>
              <a:ext uri="{FF2B5EF4-FFF2-40B4-BE49-F238E27FC236}">
                <a16:creationId xmlns:a16="http://schemas.microsoft.com/office/drawing/2014/main" id="{33EA75C7-2B3A-9153-552E-68CBCBD7BFBF}"/>
              </a:ext>
            </a:extLst>
          </p:cNvPr>
          <p:cNvSpPr/>
          <p:nvPr/>
        </p:nvSpPr>
        <p:spPr>
          <a:xfrm>
            <a:off x="708145" y="2055682"/>
            <a:ext cx="1485041" cy="14300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Defining paths</a:t>
            </a:r>
          </a:p>
        </p:txBody>
      </p:sp>
      <p:sp>
        <p:nvSpPr>
          <p:cNvPr id="7" name="Oval 6">
            <a:extLst>
              <a:ext uri="{FF2B5EF4-FFF2-40B4-BE49-F238E27FC236}">
                <a16:creationId xmlns:a16="http://schemas.microsoft.com/office/drawing/2014/main" id="{6478CB9B-F285-153E-8CAB-07F34E3E7B83}"/>
              </a:ext>
            </a:extLst>
          </p:cNvPr>
          <p:cNvSpPr/>
          <p:nvPr/>
        </p:nvSpPr>
        <p:spPr>
          <a:xfrm>
            <a:off x="3012480" y="2077454"/>
            <a:ext cx="1485041" cy="14300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Creating </a:t>
            </a:r>
            <a:r>
              <a:rPr lang="en-US" dirty="0" err="1"/>
              <a:t>df</a:t>
            </a:r>
            <a:endParaRPr lang="en-US" dirty="0"/>
          </a:p>
        </p:txBody>
      </p:sp>
      <p:sp>
        <p:nvSpPr>
          <p:cNvPr id="8" name="Oval 7">
            <a:extLst>
              <a:ext uri="{FF2B5EF4-FFF2-40B4-BE49-F238E27FC236}">
                <a16:creationId xmlns:a16="http://schemas.microsoft.com/office/drawing/2014/main" id="{C4D7FD6B-551B-6AD5-895C-0CBF977935E2}"/>
              </a:ext>
            </a:extLst>
          </p:cNvPr>
          <p:cNvSpPr/>
          <p:nvPr/>
        </p:nvSpPr>
        <p:spPr>
          <a:xfrm>
            <a:off x="5316813" y="2077454"/>
            <a:ext cx="1485041" cy="14300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Concatenate</a:t>
            </a:r>
            <a:r>
              <a:rPr lang="en-US" dirty="0"/>
              <a:t> </a:t>
            </a:r>
          </a:p>
          <a:p>
            <a:pPr algn="ctr"/>
            <a:r>
              <a:rPr lang="en-US" dirty="0" err="1"/>
              <a:t>df</a:t>
            </a:r>
            <a:endParaRPr lang="en-US" dirty="0"/>
          </a:p>
        </p:txBody>
      </p:sp>
      <p:sp>
        <p:nvSpPr>
          <p:cNvPr id="9" name="Oval 8">
            <a:extLst>
              <a:ext uri="{FF2B5EF4-FFF2-40B4-BE49-F238E27FC236}">
                <a16:creationId xmlns:a16="http://schemas.microsoft.com/office/drawing/2014/main" id="{E6BD717E-B001-C1EE-0AFD-8859B14C2960}"/>
              </a:ext>
            </a:extLst>
          </p:cNvPr>
          <p:cNvSpPr/>
          <p:nvPr/>
        </p:nvSpPr>
        <p:spPr>
          <a:xfrm>
            <a:off x="7621148" y="2077453"/>
            <a:ext cx="1485041" cy="14300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Shuffle</a:t>
            </a:r>
          </a:p>
        </p:txBody>
      </p:sp>
      <p:sp>
        <p:nvSpPr>
          <p:cNvPr id="10" name="Oval 9">
            <a:extLst>
              <a:ext uri="{FF2B5EF4-FFF2-40B4-BE49-F238E27FC236}">
                <a16:creationId xmlns:a16="http://schemas.microsoft.com/office/drawing/2014/main" id="{B8043171-14C4-0D08-5526-B8B0C9AD015E}"/>
              </a:ext>
            </a:extLst>
          </p:cNvPr>
          <p:cNvSpPr/>
          <p:nvPr/>
        </p:nvSpPr>
        <p:spPr>
          <a:xfrm>
            <a:off x="9925481" y="2077453"/>
            <a:ext cx="1485041" cy="14300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Split</a:t>
            </a:r>
          </a:p>
        </p:txBody>
      </p:sp>
      <p:cxnSp>
        <p:nvCxnSpPr>
          <p:cNvPr id="12" name="Straight Arrow Connector 11">
            <a:extLst>
              <a:ext uri="{FF2B5EF4-FFF2-40B4-BE49-F238E27FC236}">
                <a16:creationId xmlns:a16="http://schemas.microsoft.com/office/drawing/2014/main" id="{9F52962B-23FA-5D64-1B7B-4F4041818062}"/>
              </a:ext>
            </a:extLst>
          </p:cNvPr>
          <p:cNvCxnSpPr/>
          <p:nvPr/>
        </p:nvCxnSpPr>
        <p:spPr>
          <a:xfrm>
            <a:off x="1450664" y="3507491"/>
            <a:ext cx="0" cy="4885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2EFD3A8-7405-CABA-BE97-3B381111EFDB}"/>
              </a:ext>
            </a:extLst>
          </p:cNvPr>
          <p:cNvSpPr txBox="1"/>
          <p:nvPr/>
        </p:nvSpPr>
        <p:spPr>
          <a:xfrm>
            <a:off x="403764" y="4273836"/>
            <a:ext cx="2220683" cy="584775"/>
          </a:xfrm>
          <a:prstGeom prst="rect">
            <a:avLst/>
          </a:prstGeom>
          <a:noFill/>
        </p:spPr>
        <p:txBody>
          <a:bodyPr wrap="square" rtlCol="0">
            <a:spAutoFit/>
          </a:bodyPr>
          <a:lstStyle/>
          <a:p>
            <a:pPr marL="342891" indent="-342891">
              <a:buAutoNum type="arabicPeriod"/>
            </a:pPr>
            <a:r>
              <a:rPr lang="en-US" sz="1600" b="1" dirty="0" err="1"/>
              <a:t>Parasited_paths</a:t>
            </a:r>
            <a:endParaRPr lang="en-US" sz="1600" b="1" dirty="0"/>
          </a:p>
          <a:p>
            <a:pPr marL="342891" indent="-342891">
              <a:buAutoNum type="arabicPeriod"/>
            </a:pPr>
            <a:r>
              <a:rPr lang="en-US" sz="1600" b="1" dirty="0" err="1"/>
              <a:t>Uninfected_paths</a:t>
            </a:r>
            <a:endParaRPr lang="en-US" sz="1600" b="1" dirty="0"/>
          </a:p>
        </p:txBody>
      </p:sp>
      <p:cxnSp>
        <p:nvCxnSpPr>
          <p:cNvPr id="14" name="Straight Arrow Connector 13">
            <a:extLst>
              <a:ext uri="{FF2B5EF4-FFF2-40B4-BE49-F238E27FC236}">
                <a16:creationId xmlns:a16="http://schemas.microsoft.com/office/drawing/2014/main" id="{16FBB2A3-7AC1-06D4-8636-DEDFD6531311}"/>
              </a:ext>
            </a:extLst>
          </p:cNvPr>
          <p:cNvCxnSpPr/>
          <p:nvPr/>
        </p:nvCxnSpPr>
        <p:spPr>
          <a:xfrm>
            <a:off x="10679771" y="3588639"/>
            <a:ext cx="0" cy="4885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2C5275E-22A7-C954-21BB-3B51F4CF3E9B}"/>
              </a:ext>
            </a:extLst>
          </p:cNvPr>
          <p:cNvSpPr txBox="1"/>
          <p:nvPr/>
        </p:nvSpPr>
        <p:spPr>
          <a:xfrm>
            <a:off x="10143509" y="4273835"/>
            <a:ext cx="2220683" cy="584775"/>
          </a:xfrm>
          <a:prstGeom prst="rect">
            <a:avLst/>
          </a:prstGeom>
          <a:noFill/>
        </p:spPr>
        <p:txBody>
          <a:bodyPr wrap="square" rtlCol="0">
            <a:spAutoFit/>
          </a:bodyPr>
          <a:lstStyle/>
          <a:p>
            <a:pPr marL="342891" indent="-342891">
              <a:buAutoNum type="arabicPeriod"/>
            </a:pPr>
            <a:r>
              <a:rPr lang="en-US" sz="1600" b="1" dirty="0"/>
              <a:t>Training</a:t>
            </a:r>
          </a:p>
          <a:p>
            <a:pPr marL="342891" indent="-342891">
              <a:buAutoNum type="arabicPeriod"/>
            </a:pPr>
            <a:r>
              <a:rPr lang="en-US" sz="1600" b="1" dirty="0"/>
              <a:t>Testing</a:t>
            </a:r>
          </a:p>
        </p:txBody>
      </p:sp>
      <p:sp>
        <p:nvSpPr>
          <p:cNvPr id="18" name="TextBox 17">
            <a:extLst>
              <a:ext uri="{FF2B5EF4-FFF2-40B4-BE49-F238E27FC236}">
                <a16:creationId xmlns:a16="http://schemas.microsoft.com/office/drawing/2014/main" id="{02A350D6-CC7C-EDC0-7469-1E98201883B8}"/>
              </a:ext>
            </a:extLst>
          </p:cNvPr>
          <p:cNvSpPr txBox="1"/>
          <p:nvPr/>
        </p:nvSpPr>
        <p:spPr>
          <a:xfrm>
            <a:off x="1967099" y="5255622"/>
            <a:ext cx="8257804" cy="369332"/>
          </a:xfrm>
          <a:prstGeom prst="rect">
            <a:avLst/>
          </a:prstGeom>
          <a:noFill/>
        </p:spPr>
        <p:txBody>
          <a:bodyPr wrap="square">
            <a:spAutoFit/>
          </a:bodyPr>
          <a:lstStyle/>
          <a:p>
            <a:r>
              <a:rPr lang="en-US" dirty="0" err="1">
                <a:solidFill>
                  <a:schemeClr val="accent1">
                    <a:lumMod val="60000"/>
                    <a:lumOff val="40000"/>
                  </a:schemeClr>
                </a:solidFill>
              </a:rPr>
              <a:t>train_df</a:t>
            </a:r>
            <a:r>
              <a:rPr lang="en-US" dirty="0">
                <a:solidFill>
                  <a:schemeClr val="accent1">
                    <a:lumMod val="60000"/>
                    <a:lumOff val="40000"/>
                  </a:schemeClr>
                </a:solidFill>
              </a:rPr>
              <a:t>, </a:t>
            </a:r>
            <a:r>
              <a:rPr lang="en-US" dirty="0" err="1">
                <a:solidFill>
                  <a:schemeClr val="accent1">
                    <a:lumMod val="60000"/>
                    <a:lumOff val="40000"/>
                  </a:schemeClr>
                </a:solidFill>
              </a:rPr>
              <a:t>test_df</a:t>
            </a:r>
            <a:r>
              <a:rPr lang="en-US" dirty="0">
                <a:solidFill>
                  <a:schemeClr val="accent1">
                    <a:lumMod val="60000"/>
                    <a:lumOff val="40000"/>
                  </a:schemeClr>
                </a:solidFill>
              </a:rPr>
              <a:t> </a:t>
            </a:r>
            <a:r>
              <a:rPr lang="en-US" dirty="0"/>
              <a:t>= </a:t>
            </a:r>
            <a:r>
              <a:rPr lang="en-US" dirty="0">
                <a:solidFill>
                  <a:schemeClr val="accent6">
                    <a:lumMod val="75000"/>
                  </a:schemeClr>
                </a:solidFill>
              </a:rPr>
              <a:t>train_test_split(</a:t>
            </a:r>
            <a:r>
              <a:rPr lang="en-US" dirty="0" err="1">
                <a:solidFill>
                  <a:srgbClr val="FF0000"/>
                </a:solidFill>
              </a:rPr>
              <a:t>df</a:t>
            </a:r>
            <a:r>
              <a:rPr lang="en-US" dirty="0"/>
              <a:t>, </a:t>
            </a:r>
            <a:r>
              <a:rPr lang="en-US" dirty="0" err="1">
                <a:solidFill>
                  <a:srgbClr val="FF0000"/>
                </a:solidFill>
              </a:rPr>
              <a:t>test_size</a:t>
            </a:r>
            <a:r>
              <a:rPr lang="en-US" dirty="0">
                <a:solidFill>
                  <a:srgbClr val="FF0000"/>
                </a:solidFill>
              </a:rPr>
              <a:t>=0.1, </a:t>
            </a:r>
            <a:r>
              <a:rPr lang="en-US" dirty="0" err="1">
                <a:solidFill>
                  <a:srgbClr val="FF0000"/>
                </a:solidFill>
              </a:rPr>
              <a:t>random_state</a:t>
            </a:r>
            <a:r>
              <a:rPr lang="en-US" dirty="0">
                <a:solidFill>
                  <a:srgbClr val="FF0000"/>
                </a:solidFill>
              </a:rPr>
              <a:t>=42</a:t>
            </a:r>
            <a:r>
              <a:rPr lang="en-US" dirty="0">
                <a:solidFill>
                  <a:schemeClr val="accent6">
                    <a:lumMod val="75000"/>
                  </a:schemeClr>
                </a:solidFill>
              </a:rPr>
              <a:t>)</a:t>
            </a:r>
          </a:p>
        </p:txBody>
      </p:sp>
    </p:spTree>
    <p:extLst>
      <p:ext uri="{BB962C8B-B14F-4D97-AF65-F5344CB8AC3E}">
        <p14:creationId xmlns:p14="http://schemas.microsoft.com/office/powerpoint/2010/main" val="3881882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7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par>
                          <p:cTn id="13" fill="hold">
                            <p:stCondLst>
                              <p:cond delay="1000"/>
                            </p:stCondLst>
                            <p:childTnLst>
                              <p:par>
                                <p:cTn id="14" presetID="10" presetClass="entr" presetSubtype="0" fill="hold" grpId="0" nodeType="afterEffect">
                                  <p:stCondLst>
                                    <p:cond delay="7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childTnLst>
                          </p:cTn>
                        </p:par>
                        <p:par>
                          <p:cTn id="17" fill="hold">
                            <p:stCondLst>
                              <p:cond delay="2000"/>
                            </p:stCondLst>
                            <p:childTnLst>
                              <p:par>
                                <p:cTn id="18" presetID="10" presetClass="entr" presetSubtype="0" fill="hold" grpId="0" nodeType="after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par>
                          <p:cTn id="21" fill="hold">
                            <p:stCondLst>
                              <p:cond delay="3000"/>
                            </p:stCondLst>
                            <p:childTnLst>
                              <p:par>
                                <p:cTn id="22" presetID="10" presetClass="entr" presetSubtype="0" fill="hold" grpId="0" nodeType="afterEffect">
                                  <p:stCondLst>
                                    <p:cond delay="75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 presetClass="entr" presetSubtype="0" fill="hold" nodeType="withEffect">
                                  <p:stCondLst>
                                    <p:cond delay="75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par>
                                <p:cTn id="27" presetID="1" presetClass="entr" presetSubtype="0" fill="hold" grpId="0" nodeType="withEffect">
                                  <p:stCondLst>
                                    <p:cond delay="750"/>
                                  </p:stCondLst>
                                  <p:childTnLst>
                                    <p:set>
                                      <p:cBhvr>
                                        <p:cTn id="28" dur="1" fill="hold">
                                          <p:stCondLst>
                                            <p:cond delay="9"/>
                                          </p:stCondLst>
                                        </p:cTn>
                                        <p:tgtEl>
                                          <p:spTgt spid="18"/>
                                        </p:tgtEl>
                                        <p:attrNameLst>
                                          <p:attrName>style.visibility</p:attrName>
                                        </p:attrNameLst>
                                      </p:cBhvr>
                                      <p:to>
                                        <p:strVal val="visible"/>
                                      </p:to>
                                    </p:set>
                                  </p:childTnLst>
                                </p:cTn>
                              </p:par>
                              <p:par>
                                <p:cTn id="29" presetID="6" presetClass="entr" presetSubtype="16" fill="hold" nodeType="withEffect">
                                  <p:stCondLst>
                                    <p:cond delay="750"/>
                                  </p:stCondLst>
                                  <p:childTnLst>
                                    <p:set>
                                      <p:cBhvr>
                                        <p:cTn id="30" dur="1" fill="hold">
                                          <p:stCondLst>
                                            <p:cond delay="0"/>
                                          </p:stCondLst>
                                        </p:cTn>
                                        <p:tgtEl>
                                          <p:spTgt spid="14"/>
                                        </p:tgtEl>
                                        <p:attrNameLst>
                                          <p:attrName>style.visibility</p:attrName>
                                        </p:attrNameLst>
                                      </p:cBhvr>
                                      <p:to>
                                        <p:strVal val="visible"/>
                                      </p:to>
                                    </p:set>
                                    <p:animEffect transition="in" filter="circle(in)">
                                      <p:cBhvr>
                                        <p:cTn id="3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Arrow: Counter-clockwise curve with solid fill">
            <a:hlinkClick r:id="rId2" action="ppaction://hlinksldjump"/>
            <a:extLst>
              <a:ext uri="{FF2B5EF4-FFF2-40B4-BE49-F238E27FC236}">
                <a16:creationId xmlns:a16="http://schemas.microsoft.com/office/drawing/2014/main" id="{37F2DE7A-8721-BF9D-4278-1CD668982D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4147" y="5327073"/>
            <a:ext cx="914400" cy="914400"/>
          </a:xfrm>
          <a:prstGeom prst="rect">
            <a:avLst/>
          </a:prstGeom>
        </p:spPr>
      </p:pic>
      <p:pic>
        <p:nvPicPr>
          <p:cNvPr id="2" name="Picture 1">
            <a:extLst>
              <a:ext uri="{FF2B5EF4-FFF2-40B4-BE49-F238E27FC236}">
                <a16:creationId xmlns:a16="http://schemas.microsoft.com/office/drawing/2014/main" id="{6A499747-EBFA-2FC5-C06B-E50659B76460}"/>
              </a:ext>
            </a:extLst>
          </p:cNvPr>
          <p:cNvPicPr>
            <a:picLocks noChangeAspect="1"/>
          </p:cNvPicPr>
          <p:nvPr/>
        </p:nvPicPr>
        <p:blipFill>
          <a:blip r:embed="rId5"/>
          <a:stretch>
            <a:fillRect/>
          </a:stretch>
        </p:blipFill>
        <p:spPr>
          <a:xfrm>
            <a:off x="523781" y="492023"/>
            <a:ext cx="4096867" cy="1012024"/>
          </a:xfrm>
          <a:prstGeom prst="rect">
            <a:avLst/>
          </a:prstGeom>
        </p:spPr>
      </p:pic>
      <p:pic>
        <p:nvPicPr>
          <p:cNvPr id="11" name="Picture 10" descr="A purple oval with white dots&#10;&#10;Description automatically generated">
            <a:extLst>
              <a:ext uri="{FF2B5EF4-FFF2-40B4-BE49-F238E27FC236}">
                <a16:creationId xmlns:a16="http://schemas.microsoft.com/office/drawing/2014/main" id="{50BD7EB6-6F1B-0B40-B9FD-413593D542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538" y="2190763"/>
            <a:ext cx="3112205" cy="4050711"/>
          </a:xfrm>
          <a:prstGeom prst="rect">
            <a:avLst/>
          </a:prstGeom>
        </p:spPr>
      </p:pic>
      <p:pic>
        <p:nvPicPr>
          <p:cNvPr id="17" name="Picture 16" descr="A pink circle with a black background&#10;&#10;Description automatically generated">
            <a:extLst>
              <a:ext uri="{FF2B5EF4-FFF2-40B4-BE49-F238E27FC236}">
                <a16:creationId xmlns:a16="http://schemas.microsoft.com/office/drawing/2014/main" id="{A97204DA-ECD5-21D9-F299-E00BFB1577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6805" y="616527"/>
            <a:ext cx="4244543" cy="3874916"/>
          </a:xfrm>
          <a:prstGeom prst="rect">
            <a:avLst/>
          </a:prstGeom>
        </p:spPr>
      </p:pic>
      <p:pic>
        <p:nvPicPr>
          <p:cNvPr id="20" name="Picture 19" descr="A group of round shapes with text&#10;&#10;Description automatically generated with medium confidence">
            <a:extLst>
              <a:ext uri="{FF2B5EF4-FFF2-40B4-BE49-F238E27FC236}">
                <a16:creationId xmlns:a16="http://schemas.microsoft.com/office/drawing/2014/main" id="{2B35DA40-D9EF-7B19-8BC0-AC91126B4D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2995" y="1812743"/>
            <a:ext cx="9192323" cy="3836572"/>
          </a:xfrm>
          <a:prstGeom prst="rect">
            <a:avLst/>
          </a:prstGeom>
        </p:spPr>
      </p:pic>
      <p:pic>
        <p:nvPicPr>
          <p:cNvPr id="22" name="Picture 21" descr="A diagram of blue dots&#10;&#10;Description automatically generated">
            <a:extLst>
              <a:ext uri="{FF2B5EF4-FFF2-40B4-BE49-F238E27FC236}">
                <a16:creationId xmlns:a16="http://schemas.microsoft.com/office/drawing/2014/main" id="{CB60A50E-25E9-2D76-697A-DD4E28AB41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3353" y="1346064"/>
            <a:ext cx="7504655" cy="5375187"/>
          </a:xfrm>
          <a:prstGeom prst="rect">
            <a:avLst/>
          </a:prstGeom>
        </p:spPr>
      </p:pic>
    </p:spTree>
    <p:extLst>
      <p:ext uri="{BB962C8B-B14F-4D97-AF65-F5344CB8AC3E}">
        <p14:creationId xmlns:p14="http://schemas.microsoft.com/office/powerpoint/2010/main" val="2922616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250" fill="hold"/>
                                        <p:tgtEl>
                                          <p:spTgt spid="20"/>
                                        </p:tgtEl>
                                        <p:attrNameLst>
                                          <p:attrName>ppt_w</p:attrName>
                                        </p:attrNameLst>
                                      </p:cBhvr>
                                      <p:tavLst>
                                        <p:tav tm="0">
                                          <p:val>
                                            <p:fltVal val="0"/>
                                          </p:val>
                                        </p:tav>
                                        <p:tav tm="100000">
                                          <p:val>
                                            <p:strVal val="#ppt_w"/>
                                          </p:val>
                                        </p:tav>
                                      </p:tavLst>
                                    </p:anim>
                                    <p:anim calcmode="lin" valueType="num">
                                      <p:cBhvr>
                                        <p:cTn id="16" dur="250" fill="hold"/>
                                        <p:tgtEl>
                                          <p:spTgt spid="20"/>
                                        </p:tgtEl>
                                        <p:attrNameLst>
                                          <p:attrName>ppt_h</p:attrName>
                                        </p:attrNameLst>
                                      </p:cBhvr>
                                      <p:tavLst>
                                        <p:tav tm="0">
                                          <p:val>
                                            <p:fltVal val="0"/>
                                          </p:val>
                                        </p:tav>
                                        <p:tav tm="100000">
                                          <p:val>
                                            <p:strVal val="#ppt_h"/>
                                          </p:val>
                                        </p:tav>
                                      </p:tavLst>
                                    </p:anim>
                                    <p:animEffect transition="in" filter="fade">
                                      <p:cBhvr>
                                        <p:cTn id="17" dur="25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50"/>
                                        <p:tgtEl>
                                          <p:spTgt spid="22"/>
                                        </p:tgtEl>
                                      </p:cBhvr>
                                    </p:animEffect>
                                    <p:anim calcmode="lin" valueType="num">
                                      <p:cBhvr>
                                        <p:cTn id="23" dur="250" fill="hold"/>
                                        <p:tgtEl>
                                          <p:spTgt spid="22"/>
                                        </p:tgtEl>
                                        <p:attrNameLst>
                                          <p:attrName>ppt_x</p:attrName>
                                        </p:attrNameLst>
                                      </p:cBhvr>
                                      <p:tavLst>
                                        <p:tav tm="0">
                                          <p:val>
                                            <p:strVal val="#ppt_x"/>
                                          </p:val>
                                        </p:tav>
                                        <p:tav tm="100000">
                                          <p:val>
                                            <p:strVal val="#ppt_x"/>
                                          </p:val>
                                        </p:tav>
                                      </p:tavLst>
                                    </p:anim>
                                    <p:anim calcmode="lin" valueType="num">
                                      <p:cBhvr>
                                        <p:cTn id="24" dur="2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Arrow: Counter-clockwise curve with solid fill">
            <a:hlinkClick r:id="rId2" action="ppaction://hlinksldjump"/>
            <a:extLst>
              <a:ext uri="{FF2B5EF4-FFF2-40B4-BE49-F238E27FC236}">
                <a16:creationId xmlns:a16="http://schemas.microsoft.com/office/drawing/2014/main" id="{520AB206-BC27-FDDF-0D8A-9099D85F6B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4147" y="5327073"/>
            <a:ext cx="914400" cy="914400"/>
          </a:xfrm>
          <a:prstGeom prst="rect">
            <a:avLst/>
          </a:prstGeom>
        </p:spPr>
      </p:pic>
      <p:sp>
        <p:nvSpPr>
          <p:cNvPr id="3" name="TextBox 2">
            <a:extLst>
              <a:ext uri="{FF2B5EF4-FFF2-40B4-BE49-F238E27FC236}">
                <a16:creationId xmlns:a16="http://schemas.microsoft.com/office/drawing/2014/main" id="{B9141611-AEB1-CD92-96CE-B3D9EF9F3B56}"/>
              </a:ext>
            </a:extLst>
          </p:cNvPr>
          <p:cNvSpPr txBox="1"/>
          <p:nvPr/>
        </p:nvSpPr>
        <p:spPr>
          <a:xfrm>
            <a:off x="801488" y="569209"/>
            <a:ext cx="4181475" cy="646331"/>
          </a:xfrm>
          <a:prstGeom prst="rect">
            <a:avLst/>
          </a:prstGeom>
          <a:ln w="571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Data </a:t>
            </a:r>
            <a:r>
              <a:rPr lang="en-US" sz="36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Augmetation</a:t>
            </a:r>
            <a:endPar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pic>
        <p:nvPicPr>
          <p:cNvPr id="7" name="Picture 6" descr="A purple circle with numbers&#10;&#10;Description automatically generated">
            <a:extLst>
              <a:ext uri="{FF2B5EF4-FFF2-40B4-BE49-F238E27FC236}">
                <a16:creationId xmlns:a16="http://schemas.microsoft.com/office/drawing/2014/main" id="{51DAD71E-1E27-C829-A39A-ACCE6A263F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5" y="1761211"/>
            <a:ext cx="4181475" cy="3999399"/>
          </a:xfrm>
          <a:prstGeom prst="rect">
            <a:avLst/>
          </a:prstGeom>
        </p:spPr>
      </p:pic>
      <p:pic>
        <p:nvPicPr>
          <p:cNvPr id="9" name="Picture 8" descr="A pink circle with black background&#10;&#10;Description automatically generated">
            <a:extLst>
              <a:ext uri="{FF2B5EF4-FFF2-40B4-BE49-F238E27FC236}">
                <a16:creationId xmlns:a16="http://schemas.microsoft.com/office/drawing/2014/main" id="{83880989-E971-03CD-DAAF-2E4901C6A8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577" y="981308"/>
            <a:ext cx="3908339" cy="3786403"/>
          </a:xfrm>
          <a:prstGeom prst="rect">
            <a:avLst/>
          </a:prstGeom>
        </p:spPr>
      </p:pic>
      <p:sp>
        <p:nvSpPr>
          <p:cNvPr id="10" name="TextBox 9">
            <a:extLst>
              <a:ext uri="{FF2B5EF4-FFF2-40B4-BE49-F238E27FC236}">
                <a16:creationId xmlns:a16="http://schemas.microsoft.com/office/drawing/2014/main" id="{128D4D83-2CEC-6A93-55E1-BD2061EBB77A}"/>
              </a:ext>
            </a:extLst>
          </p:cNvPr>
          <p:cNvSpPr txBox="1"/>
          <p:nvPr/>
        </p:nvSpPr>
        <p:spPr>
          <a:xfrm>
            <a:off x="4694665" y="2018370"/>
            <a:ext cx="3233855" cy="313932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train_image_data_generator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ImageDataGenerator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rotation_range</a:t>
            </a:r>
            <a:r>
              <a:rPr lang="en-US" dirty="0">
                <a:latin typeface="Times New Roman" panose="02020603050405020304" pitchFamily="18" charset="0"/>
                <a:cs typeface="Times New Roman" panose="02020603050405020304" pitchFamily="18" charset="0"/>
              </a:rPr>
              <a:t>=20,</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width_shift_range</a:t>
            </a:r>
            <a:r>
              <a:rPr lang="en-US" dirty="0">
                <a:latin typeface="Times New Roman" panose="02020603050405020304" pitchFamily="18" charset="0"/>
                <a:cs typeface="Times New Roman" panose="02020603050405020304" pitchFamily="18" charset="0"/>
              </a:rPr>
              <a:t>=0.10,</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height_shift_range</a:t>
            </a:r>
            <a:r>
              <a:rPr lang="en-US" dirty="0">
                <a:latin typeface="Times New Roman" panose="02020603050405020304" pitchFamily="18" charset="0"/>
                <a:cs typeface="Times New Roman" panose="02020603050405020304" pitchFamily="18" charset="0"/>
              </a:rPr>
              <a:t>=0.10,</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shear_range</a:t>
            </a:r>
            <a:r>
              <a:rPr lang="en-US" dirty="0">
                <a:latin typeface="Times New Roman" panose="02020603050405020304" pitchFamily="18" charset="0"/>
                <a:cs typeface="Times New Roman" panose="02020603050405020304" pitchFamily="18" charset="0"/>
              </a:rPr>
              <a:t>=0.1,</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zoom_range</a:t>
            </a:r>
            <a:r>
              <a:rPr lang="en-US" dirty="0">
                <a:latin typeface="Times New Roman" panose="02020603050405020304" pitchFamily="18" charset="0"/>
                <a:cs typeface="Times New Roman" panose="02020603050405020304" pitchFamily="18" charset="0"/>
              </a:rPr>
              <a:t>=0.1,</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horizontal_flip</a:t>
            </a:r>
            <a:r>
              <a:rPr lang="en-US" dirty="0">
                <a:latin typeface="Times New Roman" panose="02020603050405020304" pitchFamily="18" charset="0"/>
                <a:cs typeface="Times New Roman" panose="02020603050405020304" pitchFamily="18" charset="0"/>
              </a:rPr>
              <a:t>=True,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fill_mode</a:t>
            </a:r>
            <a:r>
              <a:rPr lang="en-US" dirty="0">
                <a:latin typeface="Times New Roman" panose="02020603050405020304" pitchFamily="18" charset="0"/>
                <a:cs typeface="Times New Roman" panose="02020603050405020304" pitchFamily="18" charset="0"/>
              </a:rPr>
              <a:t>='nearest',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validation_split</a:t>
            </a:r>
            <a:r>
              <a:rPr lang="en-US" dirty="0">
                <a:latin typeface="Times New Roman" panose="02020603050405020304" pitchFamily="18" charset="0"/>
                <a:cs typeface="Times New Roman" panose="02020603050405020304" pitchFamily="18" charset="0"/>
              </a:rPr>
              <a:t>=0.2</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43262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Arrow: Counter-clockwise curve with solid fill">
            <a:hlinkClick r:id="rId2" action="ppaction://hlinksldjump"/>
            <a:extLst>
              <a:ext uri="{FF2B5EF4-FFF2-40B4-BE49-F238E27FC236}">
                <a16:creationId xmlns:a16="http://schemas.microsoft.com/office/drawing/2014/main" id="{520AB206-BC27-FDDF-0D8A-9099D85F6B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609" y="5943600"/>
            <a:ext cx="914400" cy="914400"/>
          </a:xfrm>
          <a:prstGeom prst="rect">
            <a:avLst/>
          </a:prstGeom>
        </p:spPr>
      </p:pic>
      <p:sp>
        <p:nvSpPr>
          <p:cNvPr id="2" name="TextBox 1">
            <a:extLst>
              <a:ext uri="{FF2B5EF4-FFF2-40B4-BE49-F238E27FC236}">
                <a16:creationId xmlns:a16="http://schemas.microsoft.com/office/drawing/2014/main" id="{5D6BC7F7-DFBF-CF1C-0879-0C5BA7EE00E1}"/>
              </a:ext>
            </a:extLst>
          </p:cNvPr>
          <p:cNvSpPr txBox="1"/>
          <p:nvPr/>
        </p:nvSpPr>
        <p:spPr>
          <a:xfrm>
            <a:off x="548269" y="235386"/>
            <a:ext cx="5715000" cy="646331"/>
          </a:xfrm>
          <a:prstGeom prst="rect">
            <a:avLst/>
          </a:prstGeom>
          <a:ln w="571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Model Building &amp; Training</a:t>
            </a:r>
          </a:p>
        </p:txBody>
      </p:sp>
      <p:sp>
        <p:nvSpPr>
          <p:cNvPr id="3" name="Rectangle: Rounded Corners 2">
            <a:extLst>
              <a:ext uri="{FF2B5EF4-FFF2-40B4-BE49-F238E27FC236}">
                <a16:creationId xmlns:a16="http://schemas.microsoft.com/office/drawing/2014/main" id="{766D7BCF-B6EC-EF0B-CC70-E671F95EF40A}"/>
              </a:ext>
            </a:extLst>
          </p:cNvPr>
          <p:cNvSpPr/>
          <p:nvPr/>
        </p:nvSpPr>
        <p:spPr>
          <a:xfrm>
            <a:off x="213733" y="1090368"/>
            <a:ext cx="9142140"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Defined the architecture of custom CNN model</a:t>
            </a:r>
          </a:p>
        </p:txBody>
      </p:sp>
      <p:sp>
        <p:nvSpPr>
          <p:cNvPr id="4" name="Rectangle: Rounded Corners 3">
            <a:extLst>
              <a:ext uri="{FF2B5EF4-FFF2-40B4-BE49-F238E27FC236}">
                <a16:creationId xmlns:a16="http://schemas.microsoft.com/office/drawing/2014/main" id="{B0471C5B-F658-8EDC-8C1E-B9323D6E1152}"/>
              </a:ext>
            </a:extLst>
          </p:cNvPr>
          <p:cNvSpPr/>
          <p:nvPr/>
        </p:nvSpPr>
        <p:spPr>
          <a:xfrm>
            <a:off x="689519" y="1839640"/>
            <a:ext cx="9142140"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compilation with loss function, optimizer and metrics</a:t>
            </a:r>
          </a:p>
        </p:txBody>
      </p:sp>
      <p:sp>
        <p:nvSpPr>
          <p:cNvPr id="7" name="Rectangle: Rounded Corners 6">
            <a:extLst>
              <a:ext uri="{FF2B5EF4-FFF2-40B4-BE49-F238E27FC236}">
                <a16:creationId xmlns:a16="http://schemas.microsoft.com/office/drawing/2014/main" id="{5129F162-1DB5-ECEC-9714-FC7E8B80D277}"/>
              </a:ext>
            </a:extLst>
          </p:cNvPr>
          <p:cNvSpPr/>
          <p:nvPr/>
        </p:nvSpPr>
        <p:spPr>
          <a:xfrm>
            <a:off x="1177470" y="2594401"/>
            <a:ext cx="9142140"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ResNet50 and </a:t>
            </a:r>
            <a:r>
              <a:rPr lang="en-US" dirty="0" err="1"/>
              <a:t>EfficientNet</a:t>
            </a:r>
            <a:r>
              <a:rPr lang="en-US" dirty="0"/>
              <a:t> B2 models with pre-trained model</a:t>
            </a:r>
          </a:p>
        </p:txBody>
      </p:sp>
      <p:sp>
        <p:nvSpPr>
          <p:cNvPr id="8" name="Rectangle: Rounded Corners 7">
            <a:extLst>
              <a:ext uri="{FF2B5EF4-FFF2-40B4-BE49-F238E27FC236}">
                <a16:creationId xmlns:a16="http://schemas.microsoft.com/office/drawing/2014/main" id="{04E96ADD-1702-5057-9417-E5CC2C7050F1}"/>
              </a:ext>
            </a:extLst>
          </p:cNvPr>
          <p:cNvSpPr/>
          <p:nvPr/>
        </p:nvSpPr>
        <p:spPr>
          <a:xfrm>
            <a:off x="1692199" y="3356815"/>
            <a:ext cx="9142140"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 layers on top of the pre-trained models</a:t>
            </a:r>
          </a:p>
        </p:txBody>
      </p:sp>
      <p:sp>
        <p:nvSpPr>
          <p:cNvPr id="9" name="Rectangle: Rounded Corners 8">
            <a:extLst>
              <a:ext uri="{FF2B5EF4-FFF2-40B4-BE49-F238E27FC236}">
                <a16:creationId xmlns:a16="http://schemas.microsoft.com/office/drawing/2014/main" id="{E033DF49-AED3-6933-1D52-F20585EFDD37}"/>
              </a:ext>
            </a:extLst>
          </p:cNvPr>
          <p:cNvSpPr/>
          <p:nvPr/>
        </p:nvSpPr>
        <p:spPr>
          <a:xfrm>
            <a:off x="2250699" y="4119228"/>
            <a:ext cx="9142140"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compilation with loss function, optimizer and metrics</a:t>
            </a:r>
          </a:p>
        </p:txBody>
      </p:sp>
      <p:sp>
        <p:nvSpPr>
          <p:cNvPr id="10" name="Rectangle: Rounded Corners 9">
            <a:extLst>
              <a:ext uri="{FF2B5EF4-FFF2-40B4-BE49-F238E27FC236}">
                <a16:creationId xmlns:a16="http://schemas.microsoft.com/office/drawing/2014/main" id="{3B082D95-7628-3D2F-A29C-4176CE16B5E9}"/>
              </a:ext>
            </a:extLst>
          </p:cNvPr>
          <p:cNvSpPr/>
          <p:nvPr/>
        </p:nvSpPr>
        <p:spPr>
          <a:xfrm>
            <a:off x="2761050" y="4881641"/>
            <a:ext cx="9142140" cy="646331"/>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Training the custom CNN and Resnet50,EfficientNetB2 models using fit method</a:t>
            </a:r>
          </a:p>
        </p:txBody>
      </p:sp>
    </p:spTree>
    <p:extLst>
      <p:ext uri="{BB962C8B-B14F-4D97-AF65-F5344CB8AC3E}">
        <p14:creationId xmlns:p14="http://schemas.microsoft.com/office/powerpoint/2010/main" val="1260751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and orange lines&#10;&#10;Description automatically generated">
            <a:extLst>
              <a:ext uri="{FF2B5EF4-FFF2-40B4-BE49-F238E27FC236}">
                <a16:creationId xmlns:a16="http://schemas.microsoft.com/office/drawing/2014/main" id="{CB97159C-BF07-F270-946B-ECB8A93D6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44" y="1002768"/>
            <a:ext cx="4053957" cy="2426232"/>
          </a:xfrm>
          <a:prstGeom prst="rect">
            <a:avLst/>
          </a:prstGeom>
        </p:spPr>
      </p:pic>
      <p:pic>
        <p:nvPicPr>
          <p:cNvPr id="5" name="Picture 4" descr="A line graph with blue and orange lines&#10;&#10;Description automatically generated">
            <a:extLst>
              <a:ext uri="{FF2B5EF4-FFF2-40B4-BE49-F238E27FC236}">
                <a16:creationId xmlns:a16="http://schemas.microsoft.com/office/drawing/2014/main" id="{FE1F5A09-1B0B-8773-68F4-32FE6AA86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504" y="902356"/>
            <a:ext cx="4228424" cy="2631883"/>
          </a:xfrm>
          <a:prstGeom prst="rect">
            <a:avLst/>
          </a:prstGeom>
        </p:spPr>
      </p:pic>
      <p:pic>
        <p:nvPicPr>
          <p:cNvPr id="7" name="Picture 6" descr="A graph with blue and orange lines&#10;&#10;Description automatically generated">
            <a:extLst>
              <a:ext uri="{FF2B5EF4-FFF2-40B4-BE49-F238E27FC236}">
                <a16:creationId xmlns:a16="http://schemas.microsoft.com/office/drawing/2014/main" id="{841BCE77-BCC4-41F0-1D4F-5CC94FD37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832" y="3770362"/>
            <a:ext cx="4010857" cy="2831612"/>
          </a:xfrm>
          <a:prstGeom prst="rect">
            <a:avLst/>
          </a:prstGeom>
        </p:spPr>
      </p:pic>
      <p:pic>
        <p:nvPicPr>
          <p:cNvPr id="10" name="Graphic 9" descr="Arrow: Counter-clockwise curve with solid fill">
            <a:hlinkClick r:id="rId5" action="ppaction://hlinksldjump"/>
            <a:extLst>
              <a:ext uri="{FF2B5EF4-FFF2-40B4-BE49-F238E27FC236}">
                <a16:creationId xmlns:a16="http://schemas.microsoft.com/office/drawing/2014/main" id="{5041C2D9-68AD-7023-CA38-FAF2154F7A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16928" y="5879991"/>
            <a:ext cx="914400" cy="914400"/>
          </a:xfrm>
          <a:prstGeom prst="rect">
            <a:avLst/>
          </a:prstGeom>
        </p:spPr>
      </p:pic>
      <p:sp>
        <p:nvSpPr>
          <p:cNvPr id="11" name="TextBox 10">
            <a:extLst>
              <a:ext uri="{FF2B5EF4-FFF2-40B4-BE49-F238E27FC236}">
                <a16:creationId xmlns:a16="http://schemas.microsoft.com/office/drawing/2014/main" id="{D5EFF6F2-2BB4-E9E5-D4D7-FDEE116B531A}"/>
              </a:ext>
            </a:extLst>
          </p:cNvPr>
          <p:cNvSpPr txBox="1"/>
          <p:nvPr/>
        </p:nvSpPr>
        <p:spPr>
          <a:xfrm>
            <a:off x="437653" y="256026"/>
            <a:ext cx="4181475" cy="646331"/>
          </a:xfrm>
          <a:prstGeom prst="rect">
            <a:avLst/>
          </a:prstGeom>
          <a:ln w="571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Model Evaluation</a:t>
            </a:r>
          </a:p>
        </p:txBody>
      </p:sp>
      <p:sp>
        <p:nvSpPr>
          <p:cNvPr id="12" name="TextBox 11">
            <a:extLst>
              <a:ext uri="{FF2B5EF4-FFF2-40B4-BE49-F238E27FC236}">
                <a16:creationId xmlns:a16="http://schemas.microsoft.com/office/drawing/2014/main" id="{C8D09B6C-7676-BBC9-EE1F-CB92CB45476B}"/>
              </a:ext>
            </a:extLst>
          </p:cNvPr>
          <p:cNvSpPr txBox="1"/>
          <p:nvPr/>
        </p:nvSpPr>
        <p:spPr>
          <a:xfrm>
            <a:off x="4203501" y="1535465"/>
            <a:ext cx="1455089" cy="646331"/>
          </a:xfrm>
          <a:prstGeom prst="rect">
            <a:avLst/>
          </a:prstGeom>
          <a:noFill/>
        </p:spPr>
        <p:txBody>
          <a:bodyPr wrap="square" rtlCol="0">
            <a:spAutoFit/>
          </a:bodyPr>
          <a:lstStyle/>
          <a:p>
            <a:r>
              <a:rPr lang="en-US" b="1" dirty="0"/>
              <a:t>CNN</a:t>
            </a:r>
          </a:p>
          <a:p>
            <a:r>
              <a:rPr lang="en-US" b="1" dirty="0"/>
              <a:t>93% </a:t>
            </a:r>
          </a:p>
        </p:txBody>
      </p:sp>
      <p:sp>
        <p:nvSpPr>
          <p:cNvPr id="13" name="TextBox 12">
            <a:extLst>
              <a:ext uri="{FF2B5EF4-FFF2-40B4-BE49-F238E27FC236}">
                <a16:creationId xmlns:a16="http://schemas.microsoft.com/office/drawing/2014/main" id="{09747B4A-11EB-D071-9803-65E4FBAA175F}"/>
              </a:ext>
            </a:extLst>
          </p:cNvPr>
          <p:cNvSpPr txBox="1"/>
          <p:nvPr/>
        </p:nvSpPr>
        <p:spPr>
          <a:xfrm>
            <a:off x="5680862" y="2261641"/>
            <a:ext cx="1455089" cy="646331"/>
          </a:xfrm>
          <a:prstGeom prst="rect">
            <a:avLst/>
          </a:prstGeom>
          <a:noFill/>
        </p:spPr>
        <p:txBody>
          <a:bodyPr wrap="square" rtlCol="0">
            <a:spAutoFit/>
          </a:bodyPr>
          <a:lstStyle/>
          <a:p>
            <a:pPr algn="r"/>
            <a:r>
              <a:rPr lang="en-US" b="1" dirty="0"/>
              <a:t>ResNet50</a:t>
            </a:r>
          </a:p>
          <a:p>
            <a:pPr algn="r"/>
            <a:r>
              <a:rPr lang="en-US" b="1" dirty="0"/>
              <a:t>89% </a:t>
            </a:r>
          </a:p>
        </p:txBody>
      </p:sp>
      <p:sp>
        <p:nvSpPr>
          <p:cNvPr id="14" name="TextBox 13">
            <a:extLst>
              <a:ext uri="{FF2B5EF4-FFF2-40B4-BE49-F238E27FC236}">
                <a16:creationId xmlns:a16="http://schemas.microsoft.com/office/drawing/2014/main" id="{12A35775-98A3-FE5A-69D3-8B77B2264675}"/>
              </a:ext>
            </a:extLst>
          </p:cNvPr>
          <p:cNvSpPr txBox="1"/>
          <p:nvPr/>
        </p:nvSpPr>
        <p:spPr>
          <a:xfrm>
            <a:off x="7545442" y="4539838"/>
            <a:ext cx="1741336" cy="646331"/>
          </a:xfrm>
          <a:prstGeom prst="rect">
            <a:avLst/>
          </a:prstGeom>
          <a:noFill/>
        </p:spPr>
        <p:txBody>
          <a:bodyPr wrap="square" rtlCol="0">
            <a:spAutoFit/>
          </a:bodyPr>
          <a:lstStyle/>
          <a:p>
            <a:r>
              <a:rPr lang="en-US" b="1" dirty="0"/>
              <a:t>EfficientNetB2</a:t>
            </a:r>
          </a:p>
          <a:p>
            <a:r>
              <a:rPr lang="en-US" b="1" dirty="0"/>
              <a:t>94% </a:t>
            </a:r>
          </a:p>
        </p:txBody>
      </p:sp>
    </p:spTree>
    <p:extLst>
      <p:ext uri="{BB962C8B-B14F-4D97-AF65-F5344CB8AC3E}">
        <p14:creationId xmlns:p14="http://schemas.microsoft.com/office/powerpoint/2010/main" val="10155714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36DBEF-1789-5FD6-97F3-C3AC5BB55962}"/>
              </a:ext>
            </a:extLst>
          </p:cNvPr>
          <p:cNvSpPr/>
          <p:nvPr/>
        </p:nvSpPr>
        <p:spPr>
          <a:xfrm>
            <a:off x="731546" y="393772"/>
            <a:ext cx="4663777" cy="923330"/>
          </a:xfrm>
          <a:prstGeom prst="rect">
            <a:avLst/>
          </a:prstGeom>
          <a:noFill/>
        </p:spPr>
        <p:txBody>
          <a:bodyPr wrap="none" lIns="91440" tIns="45720" rIns="91440" bIns="45720">
            <a:spAutoFit/>
          </a:bodyPr>
          <a:lstStyle/>
          <a:p>
            <a:pPr algn="ctr"/>
            <a:r>
              <a:rPr lang="en-US" sz="5400" b="1" cap="none" spc="0">
                <a:ln w="0"/>
                <a:solidFill>
                  <a:schemeClr val="accent1"/>
                </a:solidFill>
                <a:effectLst>
                  <a:outerShdw blurRad="38100" dist="25400" dir="5400000" algn="ctr" rotWithShape="0">
                    <a:srgbClr val="6E747A">
                      <a:alpha val="43000"/>
                    </a:srgbClr>
                  </a:outerShdw>
                </a:effectLst>
              </a:rPr>
              <a:t>DATA SOURCE</a:t>
            </a:r>
            <a:endParaRPr lang="en-US" sz="5400" b="1" cap="none" spc="0" dirty="0">
              <a:ln w="0"/>
              <a:solidFill>
                <a:schemeClr val="accent1"/>
              </a:solidFill>
              <a:effectLst>
                <a:outerShdw blurRad="38100" dist="25400" dir="5400000" algn="ctr" rotWithShape="0">
                  <a:srgbClr val="6E747A">
                    <a:alpha val="43000"/>
                  </a:srgbClr>
                </a:outerShdw>
              </a:effectLst>
            </a:endParaRPr>
          </a:p>
        </p:txBody>
      </p:sp>
      <p:pic>
        <p:nvPicPr>
          <p:cNvPr id="2052" name="Picture 4" descr="National Institutes of Health (NIH) - YouTube">
            <a:extLst>
              <a:ext uri="{FF2B5EF4-FFF2-40B4-BE49-F238E27FC236}">
                <a16:creationId xmlns:a16="http://schemas.microsoft.com/office/drawing/2014/main" id="{D9CDC1E6-F764-B32C-F126-E0293207E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588" y="-1"/>
            <a:ext cx="2743200" cy="26342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450792-2431-35FE-AD4A-7CDCAB7C3C49}"/>
              </a:ext>
            </a:extLst>
          </p:cNvPr>
          <p:cNvSpPr txBox="1"/>
          <p:nvPr/>
        </p:nvSpPr>
        <p:spPr>
          <a:xfrm>
            <a:off x="731546" y="1881812"/>
            <a:ext cx="10634242" cy="341632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This Dataset is taken from the official NIH Website:</a:t>
            </a:r>
          </a:p>
          <a:p>
            <a:r>
              <a:rPr lang="en-US" sz="2400" dirty="0">
                <a:latin typeface="Times New Roman" panose="02020603050405020304" pitchFamily="18" charset="0"/>
                <a:cs typeface="Times New Roman" panose="02020603050405020304" pitchFamily="18" charset="0"/>
                <a:hlinkClick r:id="rId3"/>
              </a:rPr>
              <a:t>https://ceb.nlm.nih.gov/repositories/malaria-datasets/</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b="1" u="sng" dirty="0">
                <a:latin typeface="Times New Roman" panose="02020603050405020304" pitchFamily="18" charset="0"/>
                <a:cs typeface="Times New Roman" panose="02020603050405020304" pitchFamily="18" charset="0"/>
              </a:rPr>
              <a:t>Content</a:t>
            </a:r>
          </a:p>
          <a:p>
            <a:r>
              <a:rPr lang="en-US" sz="2400" dirty="0">
                <a:latin typeface="Times New Roman" panose="02020603050405020304" pitchFamily="18" charset="0"/>
                <a:cs typeface="Times New Roman" panose="02020603050405020304" pitchFamily="18" charset="0"/>
              </a:rPr>
              <a:t>The dataset contains 2 folders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Parasitized</a:t>
            </a:r>
          </a:p>
          <a:p>
            <a:r>
              <a:rPr lang="en-US" sz="2400" dirty="0">
                <a:latin typeface="Times New Roman" panose="02020603050405020304" pitchFamily="18" charset="0"/>
                <a:cs typeface="Times New Roman" panose="02020603050405020304" pitchFamily="18" charset="0"/>
              </a:rPr>
              <a:t>Uninfected</a:t>
            </a:r>
          </a:p>
          <a:p>
            <a:r>
              <a:rPr lang="en-US" sz="2400" dirty="0">
                <a:latin typeface="Times New Roman" panose="02020603050405020304" pitchFamily="18" charset="0"/>
                <a:cs typeface="Times New Roman" panose="02020603050405020304" pitchFamily="18" charset="0"/>
              </a:rPr>
              <a:t>And a total of </a:t>
            </a:r>
            <a:r>
              <a:rPr lang="en-US" sz="2400" b="1" dirty="0">
                <a:latin typeface="Times New Roman" panose="02020603050405020304" pitchFamily="18" charset="0"/>
                <a:cs typeface="Times New Roman" panose="02020603050405020304" pitchFamily="18" charset="0"/>
              </a:rPr>
              <a:t>27,558 </a:t>
            </a:r>
            <a:r>
              <a:rPr lang="en-US" sz="2400" dirty="0">
                <a:latin typeface="Times New Roman" panose="02020603050405020304" pitchFamily="18" charset="0"/>
                <a:cs typeface="Times New Roman" panose="02020603050405020304" pitchFamily="18" charset="0"/>
              </a:rPr>
              <a:t>cell images.</a:t>
            </a:r>
          </a:p>
        </p:txBody>
      </p:sp>
      <p:pic>
        <p:nvPicPr>
          <p:cNvPr id="2054" name="Picture 6" descr="International Journal of Intelligent Systems and Applications in  Engineering Detection of Malaria Diseases with Residual Attenti">
            <a:extLst>
              <a:ext uri="{FF2B5EF4-FFF2-40B4-BE49-F238E27FC236}">
                <a16:creationId xmlns:a16="http://schemas.microsoft.com/office/drawing/2014/main" id="{B5ADCAF6-0684-E588-E3BF-8A67ED099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220" y="3647845"/>
            <a:ext cx="3708836" cy="207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8864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A1E86-5ACE-1D17-82DF-7F6D0B20323E}"/>
              </a:ext>
            </a:extLst>
          </p:cNvPr>
          <p:cNvSpPr/>
          <p:nvPr/>
        </p:nvSpPr>
        <p:spPr>
          <a:xfrm>
            <a:off x="5903089" y="0"/>
            <a:ext cx="6288911" cy="68580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1C9003E-96F7-CEFD-A955-8903EAF8D693}"/>
              </a:ext>
            </a:extLst>
          </p:cNvPr>
          <p:cNvSpPr/>
          <p:nvPr/>
        </p:nvSpPr>
        <p:spPr>
          <a:xfrm>
            <a:off x="6259668" y="2795037"/>
            <a:ext cx="5645200" cy="923330"/>
          </a:xfrm>
          <a:prstGeom prst="rect">
            <a:avLst/>
          </a:prstGeom>
          <a:noFill/>
        </p:spPr>
        <p:txBody>
          <a:bodyPr wrap="none" lIns="91440" tIns="45720" rIns="91440" bIns="45720">
            <a:spAutoFit/>
          </a:bodyPr>
          <a:lstStyle/>
          <a:p>
            <a:pPr algn="ctr"/>
            <a:r>
              <a:rPr lang="en-US" sz="5400" b="1" u="sng" cap="none" spc="0" dirty="0">
                <a:ln w="0"/>
                <a:solidFill>
                  <a:schemeClr val="bg1"/>
                </a:solidFill>
                <a:effectLst>
                  <a:outerShdw blurRad="38100" dist="25400" dir="5400000" algn="ctr" rotWithShape="0">
                    <a:srgbClr val="6E747A">
                      <a:alpha val="43000"/>
                    </a:srgbClr>
                  </a:outerShdw>
                </a:effectLst>
              </a:rPr>
              <a:t>Literature Review</a:t>
            </a:r>
          </a:p>
        </p:txBody>
      </p:sp>
      <p:sp>
        <p:nvSpPr>
          <p:cNvPr id="6" name="Rectangle 5">
            <a:extLst>
              <a:ext uri="{FF2B5EF4-FFF2-40B4-BE49-F238E27FC236}">
                <a16:creationId xmlns:a16="http://schemas.microsoft.com/office/drawing/2014/main" id="{4DD3E48B-3D15-8385-256B-87BCB7FE0BA9}"/>
              </a:ext>
            </a:extLst>
          </p:cNvPr>
          <p:cNvSpPr/>
          <p:nvPr/>
        </p:nvSpPr>
        <p:spPr>
          <a:xfrm>
            <a:off x="5476447" y="-224384"/>
            <a:ext cx="619553" cy="7435412"/>
          </a:xfrm>
          <a:prstGeom prst="rect">
            <a:avLst/>
          </a:prstGeom>
          <a:scene3d>
            <a:camera prst="isometricOffAxis1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111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lue open book icon isolated on background modern Vector Image">
            <a:extLst>
              <a:ext uri="{FF2B5EF4-FFF2-40B4-BE49-F238E27FC236}">
                <a16:creationId xmlns:a16="http://schemas.microsoft.com/office/drawing/2014/main" id="{2EC4BD1F-6FA2-39B8-D73A-A9EAFDF350A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20591" b="29451"/>
          <a:stretch/>
        </p:blipFill>
        <p:spPr bwMode="auto">
          <a:xfrm>
            <a:off x="-2708477" y="-587415"/>
            <a:ext cx="18013094" cy="80328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9DA7E9-9388-8103-BD63-71363B83F480}"/>
              </a:ext>
            </a:extLst>
          </p:cNvPr>
          <p:cNvSpPr txBox="1"/>
          <p:nvPr/>
        </p:nvSpPr>
        <p:spPr>
          <a:xfrm>
            <a:off x="968416" y="766732"/>
            <a:ext cx="5034987" cy="5324535"/>
          </a:xfrm>
          <a:prstGeom prst="rect">
            <a:avLst/>
          </a:prstGeom>
          <a:noFill/>
        </p:spPr>
        <p:txBody>
          <a:bodyPr wrap="square">
            <a:spAutoFit/>
          </a:bodyPr>
          <a:lstStyle/>
          <a:p>
            <a:pPr marL="285750" indent="-285750" algn="just">
              <a:buFont typeface="Wingdings" panose="05000000000000000000" pitchFamily="2" charset="2"/>
              <a:buChar char="q"/>
            </a:pPr>
            <a:r>
              <a:rPr lang="en-US" sz="2000" b="1" dirty="0">
                <a:solidFill>
                  <a:schemeClr val="accent4">
                    <a:lumMod val="50000"/>
                  </a:schemeClr>
                </a:solidFill>
                <a:latin typeface="Times New Roman" panose="02020603050405020304" pitchFamily="18" charset="0"/>
                <a:cs typeface="Times New Roman" panose="02020603050405020304" pitchFamily="18" charset="0"/>
              </a:rPr>
              <a:t>A simple and efficient method for parasite and erythrocyte detection in thin blood images was proposed; the approach is based on a classification process that finds boundaries that optimally separate a given color space in three classes, namely, background, erythrocyte and parasite (</a:t>
            </a:r>
            <a:r>
              <a:rPr lang="en-US" sz="2000" b="1" dirty="0" err="1">
                <a:solidFill>
                  <a:schemeClr val="accent4">
                    <a:lumMod val="50000"/>
                  </a:schemeClr>
                </a:solidFill>
                <a:latin typeface="Times New Roman" panose="02020603050405020304" pitchFamily="18" charset="0"/>
                <a:cs typeface="Times New Roman" panose="02020603050405020304" pitchFamily="18" charset="0"/>
              </a:rPr>
              <a:t>DiazFabio</a:t>
            </a:r>
            <a:r>
              <a:rPr lang="en-US" sz="2000" b="1" dirty="0">
                <a:solidFill>
                  <a:schemeClr val="accent4">
                    <a:lumMod val="50000"/>
                  </a:schemeClr>
                </a:solidFill>
                <a:latin typeface="Times New Roman" panose="02020603050405020304" pitchFamily="18" charset="0"/>
                <a:cs typeface="Times New Roman" panose="02020603050405020304" pitchFamily="18" charset="0"/>
              </a:rPr>
              <a:t> &amp; Romero, 2007)</a:t>
            </a:r>
          </a:p>
          <a:p>
            <a:pPr marL="285750" indent="-285750" algn="just">
              <a:buFont typeface="Wingdings" panose="05000000000000000000" pitchFamily="2" charset="2"/>
              <a:buChar char="q"/>
            </a:pPr>
            <a:endParaRPr lang="en-US" sz="2000" b="1" dirty="0">
              <a:solidFill>
                <a:schemeClr val="accent4">
                  <a:lumMod val="50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2000" b="1" dirty="0">
                <a:solidFill>
                  <a:schemeClr val="accent4">
                    <a:lumMod val="50000"/>
                  </a:schemeClr>
                </a:solidFill>
                <a:latin typeface="Times New Roman" panose="02020603050405020304" pitchFamily="18" charset="0"/>
                <a:cs typeface="Times New Roman" panose="02020603050405020304" pitchFamily="18" charset="0"/>
              </a:rPr>
              <a:t>The image-based method is tested over more than 500 images from two independent laboratories; overall sensitivity to capture cases of malaria is 100% and specificity ranges from 50-88% for all species of malaria parasites. (</a:t>
            </a:r>
            <a:r>
              <a:rPr lang="en-US" sz="2000" b="1" dirty="0" err="1">
                <a:solidFill>
                  <a:schemeClr val="accent4">
                    <a:lumMod val="50000"/>
                  </a:schemeClr>
                </a:solidFill>
                <a:latin typeface="Times New Roman" panose="02020603050405020304" pitchFamily="18" charset="0"/>
                <a:cs typeface="Times New Roman" panose="02020603050405020304" pitchFamily="18" charset="0"/>
              </a:rPr>
              <a:t>Purwar</a:t>
            </a:r>
            <a:r>
              <a:rPr lang="en-US" sz="2000" b="1" dirty="0">
                <a:solidFill>
                  <a:schemeClr val="accent4">
                    <a:lumMod val="50000"/>
                  </a:schemeClr>
                </a:solidFill>
                <a:latin typeface="Times New Roman" panose="02020603050405020304" pitchFamily="18" charset="0"/>
                <a:cs typeface="Times New Roman" panose="02020603050405020304" pitchFamily="18" charset="0"/>
              </a:rPr>
              <a:t>, et al., 2011)</a:t>
            </a:r>
          </a:p>
          <a:p>
            <a:pPr marL="285750" indent="-285750" algn="just">
              <a:buFont typeface="Wingdings" panose="05000000000000000000" pitchFamily="2" charset="2"/>
              <a:buChar char="q"/>
            </a:pPr>
            <a:endParaRPr lang="en-US" sz="2000" b="1"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B668909-88BC-175B-A9D4-56FD2BD251A2}"/>
              </a:ext>
            </a:extLst>
          </p:cNvPr>
          <p:cNvSpPr txBox="1"/>
          <p:nvPr/>
        </p:nvSpPr>
        <p:spPr>
          <a:xfrm>
            <a:off x="6425392" y="1397261"/>
            <a:ext cx="5230315" cy="3785652"/>
          </a:xfrm>
          <a:prstGeom prst="rect">
            <a:avLst/>
          </a:prstGeom>
          <a:noFill/>
        </p:spPr>
        <p:txBody>
          <a:bodyPr wrap="square">
            <a:spAutoFit/>
          </a:bodyPr>
          <a:lstStyle/>
          <a:p>
            <a:pPr marL="285750" indent="-285750" algn="ctr">
              <a:buFont typeface="Wingdings" panose="05000000000000000000" pitchFamily="2" charset="2"/>
              <a:buChar char="q"/>
            </a:pPr>
            <a:r>
              <a:rPr lang="en-US" sz="2000" b="1" dirty="0">
                <a:solidFill>
                  <a:schemeClr val="accent4">
                    <a:lumMod val="50000"/>
                  </a:schemeClr>
                </a:solidFill>
                <a:latin typeface="Times New Roman" panose="02020603050405020304" pitchFamily="18" charset="0"/>
                <a:cs typeface="Times New Roman" panose="02020603050405020304" pitchFamily="18" charset="0"/>
              </a:rPr>
              <a:t>Two back propagation Artificial Neural Network models (3 layers and 4 layers) was employed together with image analysis techniques to evaluate the accuracy of the classification in the recognition of medical image patterns associated with morphological features of erythrocytes in the blood. The three layers Artificial Neural Network (ANN) architecture had the best performance with an error of 2.74545e-005 and 86.54% correct recognition rate (</a:t>
            </a:r>
            <a:r>
              <a:rPr lang="en-US" sz="2000" b="1" dirty="0" err="1">
                <a:solidFill>
                  <a:schemeClr val="accent4">
                    <a:lumMod val="50000"/>
                  </a:schemeClr>
                </a:solidFill>
                <a:latin typeface="Times New Roman" panose="02020603050405020304" pitchFamily="18" charset="0"/>
                <a:cs typeface="Times New Roman" panose="02020603050405020304" pitchFamily="18" charset="0"/>
              </a:rPr>
              <a:t>Hirimutugoda</a:t>
            </a:r>
            <a:r>
              <a:rPr lang="en-US" sz="2000" b="1" dirty="0">
                <a:solidFill>
                  <a:schemeClr val="accent4">
                    <a:lumMod val="50000"/>
                  </a:schemeClr>
                </a:solidFill>
                <a:latin typeface="Times New Roman" panose="02020603050405020304" pitchFamily="18" charset="0"/>
                <a:cs typeface="Times New Roman" panose="02020603050405020304" pitchFamily="18" charset="0"/>
              </a:rPr>
              <a:t> &amp; </a:t>
            </a:r>
            <a:r>
              <a:rPr lang="en-US" sz="2000" b="1" dirty="0" err="1">
                <a:solidFill>
                  <a:schemeClr val="accent4">
                    <a:lumMod val="50000"/>
                  </a:schemeClr>
                </a:solidFill>
                <a:latin typeface="Times New Roman" panose="02020603050405020304" pitchFamily="18" charset="0"/>
                <a:cs typeface="Times New Roman" panose="02020603050405020304" pitchFamily="18" charset="0"/>
              </a:rPr>
              <a:t>Wijayarathna</a:t>
            </a:r>
            <a:r>
              <a:rPr lang="en-US" sz="2000" b="1" dirty="0">
                <a:solidFill>
                  <a:schemeClr val="accent4">
                    <a:lumMod val="50000"/>
                  </a:schemeClr>
                </a:solidFill>
                <a:latin typeface="Times New Roman" panose="02020603050405020304" pitchFamily="18" charset="0"/>
                <a:cs typeface="Times New Roman" panose="02020603050405020304" pitchFamily="18" charset="0"/>
              </a:rPr>
              <a:t>, 2010)</a:t>
            </a:r>
          </a:p>
        </p:txBody>
      </p:sp>
    </p:spTree>
    <p:extLst>
      <p:ext uri="{BB962C8B-B14F-4D97-AF65-F5344CB8AC3E}">
        <p14:creationId xmlns:p14="http://schemas.microsoft.com/office/powerpoint/2010/main" val="5884871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diagram of a company&#10;&#10;Description automatically generated">
            <a:extLst>
              <a:ext uri="{FF2B5EF4-FFF2-40B4-BE49-F238E27FC236}">
                <a16:creationId xmlns:a16="http://schemas.microsoft.com/office/drawing/2014/main" id="{18826231-0ED5-5956-5B88-96B076CC0321}"/>
              </a:ext>
            </a:extLst>
          </p:cNvPr>
          <p:cNvPicPr>
            <a:picLocks noGrp="1" noChangeAspect="1"/>
          </p:cNvPicPr>
          <p:nvPr>
            <p:ph type="pic" sz="quarter" idx="10"/>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48669" r="6617"/>
          <a:stretch/>
        </p:blipFill>
        <p:spPr>
          <a:xfrm>
            <a:off x="13681911" y="1485900"/>
            <a:ext cx="2743200" cy="3886200"/>
          </a:xfrm>
          <a:ln>
            <a:noFill/>
          </a:ln>
        </p:spPr>
      </p:pic>
      <p:pic>
        <p:nvPicPr>
          <p:cNvPr id="30" name="Picture Placeholder 29" descr="A group of people standing on a table&#10;&#10;Description automatically generated">
            <a:extLst>
              <a:ext uri="{FF2B5EF4-FFF2-40B4-BE49-F238E27FC236}">
                <a16:creationId xmlns:a16="http://schemas.microsoft.com/office/drawing/2014/main" id="{5E206D31-7973-6D74-2629-C613A69023CB}"/>
              </a:ext>
            </a:extLst>
          </p:cNvPr>
          <p:cNvPicPr>
            <a:picLocks noGrp="1" noChangeAspect="1"/>
          </p:cNvPicPr>
          <p:nvPr>
            <p:ph type="pic" sz="quarter" idx="11"/>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26212" r="26212"/>
          <a:stretch>
            <a:fillRect/>
          </a:stretch>
        </p:blipFill>
        <p:spPr>
          <a:xfrm>
            <a:off x="16667748" y="1485900"/>
            <a:ext cx="2743200" cy="3886200"/>
          </a:xfrm>
        </p:spPr>
      </p:pic>
      <p:pic>
        <p:nvPicPr>
          <p:cNvPr id="26" name="Picture Placeholder 25" descr="A magnifying glass over a computer&#10;&#10;Description automatically generated">
            <a:extLst>
              <a:ext uri="{FF2B5EF4-FFF2-40B4-BE49-F238E27FC236}">
                <a16:creationId xmlns:a16="http://schemas.microsoft.com/office/drawing/2014/main" id="{63B51C34-8C40-198D-3E2D-15DC0F507A5D}"/>
              </a:ext>
            </a:extLst>
          </p:cNvPr>
          <p:cNvPicPr>
            <a:picLocks noGrp="1" noChangeAspect="1"/>
          </p:cNvPicPr>
          <p:nvPr>
            <p:ph type="pic" sz="quarter" idx="12"/>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l="14706" r="14706"/>
          <a:stretch>
            <a:fillRect/>
          </a:stretch>
        </p:blipFill>
        <p:spPr>
          <a:xfrm>
            <a:off x="10696075" y="1485900"/>
            <a:ext cx="2743200" cy="3886200"/>
          </a:xfrm>
          <a:ln>
            <a:noFill/>
          </a:ln>
        </p:spPr>
      </p:pic>
      <p:pic>
        <p:nvPicPr>
          <p:cNvPr id="22" name="Picture Placeholder 21" descr="A computer with arrows coming out of it&#10;&#10;Description automatically generated">
            <a:extLst>
              <a:ext uri="{FF2B5EF4-FFF2-40B4-BE49-F238E27FC236}">
                <a16:creationId xmlns:a16="http://schemas.microsoft.com/office/drawing/2014/main" id="{FA053B94-8999-E7B1-0937-E6D8FC4E9C1E}"/>
              </a:ext>
            </a:extLst>
          </p:cNvPr>
          <p:cNvPicPr>
            <a:picLocks noGrp="1" noChangeAspect="1"/>
          </p:cNvPicPr>
          <p:nvPr>
            <p:ph type="pic" sz="quarter" idx="13"/>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l="29540" r="29540"/>
          <a:stretch>
            <a:fillRect/>
          </a:stretch>
        </p:blipFill>
        <p:spPr>
          <a:xfrm>
            <a:off x="7710237" y="1485900"/>
            <a:ext cx="2743200" cy="3886200"/>
          </a:xfrm>
        </p:spPr>
      </p:pic>
      <p:pic>
        <p:nvPicPr>
          <p:cNvPr id="38" name="Picture Placeholder 37" descr="A screenshot of a computer&#10;&#10;Description automatically generated">
            <a:extLst>
              <a:ext uri="{FF2B5EF4-FFF2-40B4-BE49-F238E27FC236}">
                <a16:creationId xmlns:a16="http://schemas.microsoft.com/office/drawing/2014/main" id="{F40F9C4C-94A4-7AC8-0FD0-889E31BBB909}"/>
              </a:ext>
            </a:extLst>
          </p:cNvPr>
          <p:cNvPicPr>
            <a:picLocks noGrp="1" noChangeAspect="1"/>
          </p:cNvPicPr>
          <p:nvPr>
            <p:ph type="pic" sz="quarter" idx="15"/>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l="26556" r="26556"/>
          <a:stretch>
            <a:fillRect/>
          </a:stretch>
        </p:blipFill>
        <p:spPr>
          <a:xfrm>
            <a:off x="22639422" y="1485900"/>
            <a:ext cx="2743200" cy="3886200"/>
          </a:xfrm>
        </p:spPr>
      </p:pic>
      <p:pic>
        <p:nvPicPr>
          <p:cNvPr id="20" name="Picture Placeholder 19" descr="A group of logos on a white background&#10;&#10;Description automatically generated">
            <a:hlinkClick r:id="rId7" action="ppaction://hlinksldjump"/>
            <a:extLst>
              <a:ext uri="{FF2B5EF4-FFF2-40B4-BE49-F238E27FC236}">
                <a16:creationId xmlns:a16="http://schemas.microsoft.com/office/drawing/2014/main" id="{17DDF680-733A-81BD-BF55-7A6ABFFAC355}"/>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l="2941" r="2941"/>
          <a:stretch>
            <a:fillRect/>
          </a:stretch>
        </p:blipFill>
        <p:spPr>
          <a:xfrm>
            <a:off x="4724400" y="1485900"/>
            <a:ext cx="2743200" cy="3886200"/>
          </a:xfrm>
        </p:spPr>
      </p:pic>
      <p:pic>
        <p:nvPicPr>
          <p:cNvPr id="36" name="Picture Placeholder 35" descr="A brain with a check mark and a star&#10;&#10;Description automatically generated with medium confidence">
            <a:extLst>
              <a:ext uri="{FF2B5EF4-FFF2-40B4-BE49-F238E27FC236}">
                <a16:creationId xmlns:a16="http://schemas.microsoft.com/office/drawing/2014/main" id="{AD2C5DA3-8724-B6E3-A7E9-891C64BC1FEA}"/>
              </a:ext>
            </a:extLst>
          </p:cNvPr>
          <p:cNvPicPr>
            <a:picLocks noGrp="1" noChangeAspect="1"/>
          </p:cNvPicPr>
          <p:nvPr>
            <p:ph type="pic" sz="quarter" idx="14"/>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l="37199" r="28625"/>
          <a:stretch/>
        </p:blipFill>
        <p:spPr>
          <a:xfrm>
            <a:off x="19653585" y="1485900"/>
            <a:ext cx="2743200" cy="3886200"/>
          </a:xfrm>
        </p:spPr>
      </p:pic>
      <p:sp>
        <p:nvSpPr>
          <p:cNvPr id="56" name="Oval 55">
            <a:extLst>
              <a:ext uri="{FF2B5EF4-FFF2-40B4-BE49-F238E27FC236}">
                <a16:creationId xmlns:a16="http://schemas.microsoft.com/office/drawing/2014/main" id="{A22A320F-19AA-3A84-83F8-D5F6AA5710BF}"/>
              </a:ext>
            </a:extLst>
          </p:cNvPr>
          <p:cNvSpPr/>
          <p:nvPr/>
        </p:nvSpPr>
        <p:spPr>
          <a:xfrm>
            <a:off x="-1051560" y="182880"/>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9F832A9-9791-EFBD-08F0-6DE68356EBDB}"/>
              </a:ext>
            </a:extLst>
          </p:cNvPr>
          <p:cNvSpPr/>
          <p:nvPr/>
        </p:nvSpPr>
        <p:spPr>
          <a:xfrm>
            <a:off x="-1051560" y="4937761"/>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1BEDA48D-4F49-424F-BC40-F8A859FA2F77}"/>
              </a:ext>
            </a:extLst>
          </p:cNvPr>
          <p:cNvSpPr txBox="1"/>
          <p:nvPr/>
        </p:nvSpPr>
        <p:spPr>
          <a:xfrm>
            <a:off x="4581525" y="1051562"/>
            <a:ext cx="2886075" cy="646331"/>
          </a:xfrm>
          <a:prstGeom prst="rect">
            <a:avLst/>
          </a:prstGeom>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WORKFLOW</a:t>
            </a:r>
          </a:p>
        </p:txBody>
      </p:sp>
      <p:sp>
        <p:nvSpPr>
          <p:cNvPr id="59" name="TextBox 58">
            <a:extLst>
              <a:ext uri="{FF2B5EF4-FFF2-40B4-BE49-F238E27FC236}">
                <a16:creationId xmlns:a16="http://schemas.microsoft.com/office/drawing/2014/main" id="{8D152E0D-5480-C88B-F6F2-5D12F5DF2217}"/>
              </a:ext>
            </a:extLst>
          </p:cNvPr>
          <p:cNvSpPr txBox="1"/>
          <p:nvPr/>
        </p:nvSpPr>
        <p:spPr>
          <a:xfrm>
            <a:off x="4171951" y="5372102"/>
            <a:ext cx="4181475" cy="646331"/>
          </a:xfrm>
          <a:prstGeom prst="rect">
            <a:avLst/>
          </a:prstGeom>
          <a:ln w="571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Importing Libraries</a:t>
            </a:r>
          </a:p>
        </p:txBody>
      </p:sp>
      <p:sp>
        <p:nvSpPr>
          <p:cNvPr id="2" name="Graphic 60" descr="Arrow: Straight outline">
            <a:hlinkClick r:id="" action="ppaction://hlinkshowjump?jump=previousslide"/>
            <a:extLst>
              <a:ext uri="{FF2B5EF4-FFF2-40B4-BE49-F238E27FC236}">
                <a16:creationId xmlns:a16="http://schemas.microsoft.com/office/drawing/2014/main" id="{0EE7BC3B-339A-F654-EA68-4BFC2F436434}"/>
              </a:ext>
            </a:extLst>
          </p:cNvPr>
          <p:cNvSpPr/>
          <p:nvPr/>
        </p:nvSpPr>
        <p:spPr>
          <a:xfrm>
            <a:off x="683896" y="5577938"/>
            <a:ext cx="817133" cy="457295"/>
          </a:xfrm>
          <a:custGeom>
            <a:avLst/>
            <a:gdLst>
              <a:gd name="connsiteX0" fmla="*/ 228600 w 817133"/>
              <a:gd name="connsiteY0" fmla="*/ 457295 h 457295"/>
              <a:gd name="connsiteX1" fmla="*/ 228600 w 817133"/>
              <a:gd name="connsiteY1" fmla="*/ 342995 h 457295"/>
              <a:gd name="connsiteX2" fmla="*/ 813245 w 817133"/>
              <a:gd name="connsiteY2" fmla="*/ 233315 h 457295"/>
              <a:gd name="connsiteX3" fmla="*/ 817052 w 817133"/>
              <a:gd name="connsiteY3" fmla="*/ 227759 h 457295"/>
              <a:gd name="connsiteX4" fmla="*/ 813245 w 817133"/>
              <a:gd name="connsiteY4" fmla="*/ 223952 h 457295"/>
              <a:gd name="connsiteX5" fmla="*/ 228600 w 817133"/>
              <a:gd name="connsiteY5" fmla="*/ 114300 h 457295"/>
              <a:gd name="connsiteX6" fmla="*/ 228600 w 817133"/>
              <a:gd name="connsiteY6" fmla="*/ 0 h 457295"/>
              <a:gd name="connsiteX7" fmla="*/ 0 w 817133"/>
              <a:gd name="connsiteY7" fmla="*/ 228629 h 457295"/>
              <a:gd name="connsiteX8" fmla="*/ 209550 w 817133"/>
              <a:gd name="connsiteY8" fmla="*/ 45968 h 457295"/>
              <a:gd name="connsiteX9" fmla="*/ 209550 w 817133"/>
              <a:gd name="connsiteY9" fmla="*/ 130111 h 457295"/>
              <a:gd name="connsiteX10" fmla="*/ 225085 w 817133"/>
              <a:gd name="connsiteY10" fmla="*/ 133026 h 457295"/>
              <a:gd name="connsiteX11" fmla="*/ 734378 w 817133"/>
              <a:gd name="connsiteY11" fmla="*/ 228505 h 457295"/>
              <a:gd name="connsiteX12" fmla="*/ 734438 w 817133"/>
              <a:gd name="connsiteY12" fmla="*/ 228625 h 457295"/>
              <a:gd name="connsiteX13" fmla="*/ 734378 w 817133"/>
              <a:gd name="connsiteY13" fmla="*/ 228686 h 457295"/>
              <a:gd name="connsiteX14" fmla="*/ 225057 w 817133"/>
              <a:gd name="connsiteY14" fmla="*/ 324241 h 457295"/>
              <a:gd name="connsiteX15" fmla="*/ 209550 w 817133"/>
              <a:gd name="connsiteY15" fmla="*/ 327155 h 457295"/>
              <a:gd name="connsiteX16" fmla="*/ 209550 w 817133"/>
              <a:gd name="connsiteY16" fmla="*/ 411671 h 457295"/>
              <a:gd name="connsiteX17" fmla="*/ 26422 w 817133"/>
              <a:gd name="connsiteY17" fmla="*/ 229105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7133" h="457295">
                <a:moveTo>
                  <a:pt x="228600" y="457295"/>
                </a:moveTo>
                <a:lnTo>
                  <a:pt x="228600" y="342995"/>
                </a:lnTo>
                <a:lnTo>
                  <a:pt x="813245" y="233315"/>
                </a:lnTo>
                <a:cubicBezTo>
                  <a:pt x="815830" y="232832"/>
                  <a:pt x="817535" y="230344"/>
                  <a:pt x="817052" y="227759"/>
                </a:cubicBezTo>
                <a:cubicBezTo>
                  <a:pt x="816691" y="225825"/>
                  <a:pt x="815178" y="224313"/>
                  <a:pt x="813245" y="223952"/>
                </a:cubicBezTo>
                <a:lnTo>
                  <a:pt x="228600" y="114300"/>
                </a:lnTo>
                <a:lnTo>
                  <a:pt x="228600" y="0"/>
                </a:lnTo>
                <a:lnTo>
                  <a:pt x="0" y="228629"/>
                </a:lnTo>
                <a:close/>
                <a:moveTo>
                  <a:pt x="209550" y="45968"/>
                </a:moveTo>
                <a:lnTo>
                  <a:pt x="209550" y="130111"/>
                </a:lnTo>
                <a:lnTo>
                  <a:pt x="225085" y="133026"/>
                </a:lnTo>
                <a:lnTo>
                  <a:pt x="734378" y="228505"/>
                </a:lnTo>
                <a:cubicBezTo>
                  <a:pt x="734427" y="228521"/>
                  <a:pt x="734455" y="228575"/>
                  <a:pt x="734438" y="228625"/>
                </a:cubicBezTo>
                <a:cubicBezTo>
                  <a:pt x="734429" y="228653"/>
                  <a:pt x="734406" y="228676"/>
                  <a:pt x="734378" y="228686"/>
                </a:cubicBezTo>
                <a:lnTo>
                  <a:pt x="225057" y="324241"/>
                </a:lnTo>
                <a:lnTo>
                  <a:pt x="209550" y="327155"/>
                </a:lnTo>
                <a:lnTo>
                  <a:pt x="209550" y="411671"/>
                </a:lnTo>
                <a:cubicBezTo>
                  <a:pt x="139932" y="342805"/>
                  <a:pt x="56721" y="260118"/>
                  <a:pt x="26422" y="229105"/>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
        <p:nvSpPr>
          <p:cNvPr id="3" name="Graphic 62" descr="Arrow: Slight curve outline">
            <a:hlinkClick r:id="" action="ppaction://hlinkshowjump?jump=nextslide"/>
            <a:extLst>
              <a:ext uri="{FF2B5EF4-FFF2-40B4-BE49-F238E27FC236}">
                <a16:creationId xmlns:a16="http://schemas.microsoft.com/office/drawing/2014/main" id="{106DAD7B-0AB5-AB36-87D8-2BA41545DE2C}"/>
              </a:ext>
            </a:extLst>
          </p:cNvPr>
          <p:cNvSpPr/>
          <p:nvPr/>
        </p:nvSpPr>
        <p:spPr>
          <a:xfrm>
            <a:off x="10590381" y="5600767"/>
            <a:ext cx="824859" cy="457295"/>
          </a:xfrm>
          <a:custGeom>
            <a:avLst/>
            <a:gdLst>
              <a:gd name="connsiteX0" fmla="*/ 1984 w 824858"/>
              <a:gd name="connsiteY0" fmla="*/ 154134 h 457295"/>
              <a:gd name="connsiteX1" fmla="*/ 548053 w 824858"/>
              <a:gd name="connsiteY1" fmla="*/ 364484 h 457295"/>
              <a:gd name="connsiteX2" fmla="*/ 596259 w 824858"/>
              <a:gd name="connsiteY2" fmla="*/ 362045 h 457295"/>
              <a:gd name="connsiteX3" fmla="*/ 596259 w 824858"/>
              <a:gd name="connsiteY3" fmla="*/ 457295 h 457295"/>
              <a:gd name="connsiteX4" fmla="*/ 824859 w 824858"/>
              <a:gd name="connsiteY4" fmla="*/ 228657 h 457295"/>
              <a:gd name="connsiteX5" fmla="*/ 596259 w 824858"/>
              <a:gd name="connsiteY5" fmla="*/ 0 h 457295"/>
              <a:gd name="connsiteX6" fmla="*/ 596259 w 824858"/>
              <a:gd name="connsiteY6" fmla="*/ 142875 h 457295"/>
              <a:gd name="connsiteX7" fmla="*/ 370897 w 824858"/>
              <a:gd name="connsiteY7" fmla="*/ 173355 h 457295"/>
              <a:gd name="connsiteX8" fmla="*/ 5375 w 824858"/>
              <a:gd name="connsiteY8" fmla="*/ 145561 h 457295"/>
              <a:gd name="connsiteX9" fmla="*/ 4661 w 824858"/>
              <a:gd name="connsiteY9" fmla="*/ 145504 h 457295"/>
              <a:gd name="connsiteX10" fmla="*/ 1 w 824858"/>
              <a:gd name="connsiteY10" fmla="*/ 150367 h 457295"/>
              <a:gd name="connsiteX11" fmla="*/ 1984 w 824858"/>
              <a:gd name="connsiteY11" fmla="*/ 154134 h 457295"/>
              <a:gd name="connsiteX12" fmla="*/ 370897 w 824858"/>
              <a:gd name="connsiteY12" fmla="*/ 192453 h 457295"/>
              <a:gd name="connsiteX13" fmla="*/ 604117 w 824858"/>
              <a:gd name="connsiteY13" fmla="*/ 160268 h 457295"/>
              <a:gd name="connsiteX14" fmla="*/ 615309 w 824858"/>
              <a:gd name="connsiteY14" fmla="*/ 155191 h 457295"/>
              <a:gd name="connsiteX15" fmla="*/ 615309 w 824858"/>
              <a:gd name="connsiteY15" fmla="*/ 45653 h 457295"/>
              <a:gd name="connsiteX16" fmla="*/ 798408 w 824858"/>
              <a:gd name="connsiteY16" fmla="*/ 228181 h 457295"/>
              <a:gd name="connsiteX17" fmla="*/ 615309 w 824858"/>
              <a:gd name="connsiteY17" fmla="*/ 411328 h 457295"/>
              <a:gd name="connsiteX18" fmla="*/ 615309 w 824858"/>
              <a:gd name="connsiteY18" fmla="*/ 340928 h 457295"/>
              <a:gd name="connsiteX19" fmla="*/ 594297 w 824858"/>
              <a:gd name="connsiteY19" fmla="*/ 343110 h 457295"/>
              <a:gd name="connsiteX20" fmla="*/ 548053 w 824858"/>
              <a:gd name="connsiteY20" fmla="*/ 345443 h 457295"/>
              <a:gd name="connsiteX21" fmla="*/ 62687 w 824858"/>
              <a:gd name="connsiteY21" fmla="*/ 172183 h 457295"/>
              <a:gd name="connsiteX22" fmla="*/ 62667 w 824858"/>
              <a:gd name="connsiteY22" fmla="*/ 172050 h 457295"/>
              <a:gd name="connsiteX23" fmla="*/ 62754 w 824858"/>
              <a:gd name="connsiteY23" fmla="*/ 172012 h 457295"/>
              <a:gd name="connsiteX24" fmla="*/ 370897 w 824858"/>
              <a:gd name="connsiteY24" fmla="*/ 192453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4858" h="457295">
                <a:moveTo>
                  <a:pt x="1984" y="154134"/>
                </a:moveTo>
                <a:cubicBezTo>
                  <a:pt x="65192" y="199187"/>
                  <a:pt x="313138" y="364484"/>
                  <a:pt x="548053" y="364484"/>
                </a:cubicBezTo>
                <a:cubicBezTo>
                  <a:pt x="564153" y="364503"/>
                  <a:pt x="580242" y="363688"/>
                  <a:pt x="596259" y="362045"/>
                </a:cubicBezTo>
                <a:lnTo>
                  <a:pt x="596259" y="457295"/>
                </a:lnTo>
                <a:lnTo>
                  <a:pt x="824859" y="228657"/>
                </a:lnTo>
                <a:lnTo>
                  <a:pt x="596259" y="0"/>
                </a:lnTo>
                <a:lnTo>
                  <a:pt x="596259" y="142875"/>
                </a:lnTo>
                <a:cubicBezTo>
                  <a:pt x="545776" y="165735"/>
                  <a:pt x="461204" y="173355"/>
                  <a:pt x="370897" y="173355"/>
                </a:cubicBezTo>
                <a:cubicBezTo>
                  <a:pt x="248602" y="171593"/>
                  <a:pt x="126530" y="162311"/>
                  <a:pt x="5375" y="145561"/>
                </a:cubicBezTo>
                <a:cubicBezTo>
                  <a:pt x="5139" y="145524"/>
                  <a:pt x="4900" y="145505"/>
                  <a:pt x="4661" y="145504"/>
                </a:cubicBezTo>
                <a:cubicBezTo>
                  <a:pt x="2031" y="145560"/>
                  <a:pt x="-55" y="147738"/>
                  <a:pt x="1" y="150367"/>
                </a:cubicBezTo>
                <a:cubicBezTo>
                  <a:pt x="33" y="151865"/>
                  <a:pt x="768" y="153260"/>
                  <a:pt x="1984" y="154134"/>
                </a:cubicBezTo>
                <a:close/>
                <a:moveTo>
                  <a:pt x="370897" y="192453"/>
                </a:moveTo>
                <a:cubicBezTo>
                  <a:pt x="478530" y="192453"/>
                  <a:pt x="556968" y="181623"/>
                  <a:pt x="604117" y="160268"/>
                </a:cubicBezTo>
                <a:lnTo>
                  <a:pt x="615309" y="155191"/>
                </a:lnTo>
                <a:lnTo>
                  <a:pt x="615309" y="45653"/>
                </a:lnTo>
                <a:lnTo>
                  <a:pt x="798408" y="228181"/>
                </a:lnTo>
                <a:lnTo>
                  <a:pt x="615309" y="411328"/>
                </a:lnTo>
                <a:lnTo>
                  <a:pt x="615309" y="340928"/>
                </a:lnTo>
                <a:lnTo>
                  <a:pt x="594297" y="343110"/>
                </a:lnTo>
                <a:cubicBezTo>
                  <a:pt x="578932" y="344681"/>
                  <a:pt x="563497" y="345460"/>
                  <a:pt x="548053" y="345443"/>
                </a:cubicBezTo>
                <a:cubicBezTo>
                  <a:pt x="360039" y="345434"/>
                  <a:pt x="163509" y="237106"/>
                  <a:pt x="62687" y="172183"/>
                </a:cubicBezTo>
                <a:cubicBezTo>
                  <a:pt x="62644" y="172152"/>
                  <a:pt x="62636" y="172093"/>
                  <a:pt x="62667" y="172050"/>
                </a:cubicBezTo>
                <a:cubicBezTo>
                  <a:pt x="62687" y="172022"/>
                  <a:pt x="62721" y="172008"/>
                  <a:pt x="62754" y="172012"/>
                </a:cubicBezTo>
                <a:cubicBezTo>
                  <a:pt x="165011" y="184516"/>
                  <a:pt x="267884" y="191340"/>
                  <a:pt x="370897" y="192453"/>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Tree>
    <p:extLst>
      <p:ext uri="{BB962C8B-B14F-4D97-AF65-F5344CB8AC3E}">
        <p14:creationId xmlns:p14="http://schemas.microsoft.com/office/powerpoint/2010/main" val="34806884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diagram of a company&#10;&#10;Description automatically generated">
            <a:extLst>
              <a:ext uri="{FF2B5EF4-FFF2-40B4-BE49-F238E27FC236}">
                <a16:creationId xmlns:a16="http://schemas.microsoft.com/office/drawing/2014/main" id="{18826231-0ED5-5956-5B88-96B076CC0321}"/>
              </a:ext>
            </a:extLst>
          </p:cNvPr>
          <p:cNvPicPr>
            <a:picLocks noGrp="1" noChangeAspect="1"/>
          </p:cNvPicPr>
          <p:nvPr>
            <p:ph type="pic" sz="quarter" idx="10"/>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48669" t="-6673" r="6617" b="6673"/>
          <a:stretch/>
        </p:blipFill>
        <p:spPr>
          <a:xfrm>
            <a:off x="10696075" y="1485900"/>
            <a:ext cx="2743200" cy="3886200"/>
          </a:xfrm>
          <a:ln>
            <a:noFill/>
          </a:ln>
        </p:spPr>
      </p:pic>
      <p:pic>
        <p:nvPicPr>
          <p:cNvPr id="30" name="Picture Placeholder 29" descr="A group of people standing on a table&#10;&#10;Description automatically generated">
            <a:extLst>
              <a:ext uri="{FF2B5EF4-FFF2-40B4-BE49-F238E27FC236}">
                <a16:creationId xmlns:a16="http://schemas.microsoft.com/office/drawing/2014/main" id="{5E206D31-7973-6D74-2629-C613A69023CB}"/>
              </a:ext>
            </a:extLst>
          </p:cNvPr>
          <p:cNvPicPr>
            <a:picLocks noGrp="1" noChangeAspect="1"/>
          </p:cNvPicPr>
          <p:nvPr>
            <p:ph type="pic" sz="quarter" idx="11"/>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26212" r="26212"/>
          <a:stretch>
            <a:fillRect/>
          </a:stretch>
        </p:blipFill>
        <p:spPr>
          <a:xfrm>
            <a:off x="13681911" y="1485900"/>
            <a:ext cx="2743200" cy="3886200"/>
          </a:xfrm>
        </p:spPr>
      </p:pic>
      <p:pic>
        <p:nvPicPr>
          <p:cNvPr id="26" name="Picture Placeholder 25" descr="A magnifying glass over a computer&#10;&#10;Description automatically generated">
            <a:extLst>
              <a:ext uri="{FF2B5EF4-FFF2-40B4-BE49-F238E27FC236}">
                <a16:creationId xmlns:a16="http://schemas.microsoft.com/office/drawing/2014/main" id="{63B51C34-8C40-198D-3E2D-15DC0F507A5D}"/>
              </a:ext>
            </a:extLst>
          </p:cNvPr>
          <p:cNvPicPr>
            <a:picLocks noGrp="1" noChangeAspect="1"/>
          </p:cNvPicPr>
          <p:nvPr>
            <p:ph type="pic" sz="quarter" idx="12"/>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l="14706" r="14706"/>
          <a:stretch>
            <a:fillRect/>
          </a:stretch>
        </p:blipFill>
        <p:spPr>
          <a:xfrm>
            <a:off x="7710237" y="1485900"/>
            <a:ext cx="2743200" cy="3886200"/>
          </a:xfrm>
          <a:ln>
            <a:noFill/>
          </a:ln>
        </p:spPr>
      </p:pic>
      <p:pic>
        <p:nvPicPr>
          <p:cNvPr id="22" name="Picture Placeholder 21" descr="A computer with arrows coming out of it&#10;&#10;Description automatically generated">
            <a:hlinkClick r:id="rId5" action="ppaction://hlinksldjump"/>
            <a:extLst>
              <a:ext uri="{FF2B5EF4-FFF2-40B4-BE49-F238E27FC236}">
                <a16:creationId xmlns:a16="http://schemas.microsoft.com/office/drawing/2014/main" id="{FA053B94-8999-E7B1-0937-E6D8FC4E9C1E}"/>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29540" r="29540"/>
          <a:stretch>
            <a:fillRect/>
          </a:stretch>
        </p:blipFill>
        <p:spPr>
          <a:xfrm>
            <a:off x="4724400" y="1485900"/>
            <a:ext cx="2743200" cy="3886200"/>
          </a:xfrm>
        </p:spPr>
      </p:pic>
      <p:pic>
        <p:nvPicPr>
          <p:cNvPr id="38" name="Picture Placeholder 37" descr="A screenshot of a computer&#10;&#10;Description automatically generated">
            <a:extLst>
              <a:ext uri="{FF2B5EF4-FFF2-40B4-BE49-F238E27FC236}">
                <a16:creationId xmlns:a16="http://schemas.microsoft.com/office/drawing/2014/main" id="{F40F9C4C-94A4-7AC8-0FD0-889E31BBB909}"/>
              </a:ext>
            </a:extLst>
          </p:cNvPr>
          <p:cNvPicPr>
            <a:picLocks noGrp="1" noChangeAspect="1"/>
          </p:cNvPicPr>
          <p:nvPr>
            <p:ph type="pic" sz="quarter" idx="15"/>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l="26556" r="26556"/>
          <a:stretch>
            <a:fillRect/>
          </a:stretch>
        </p:blipFill>
        <p:spPr>
          <a:xfrm>
            <a:off x="19653585" y="1485900"/>
            <a:ext cx="2743200" cy="3886200"/>
          </a:xfrm>
        </p:spPr>
      </p:pic>
      <p:pic>
        <p:nvPicPr>
          <p:cNvPr id="20" name="Picture Placeholder 19" descr="A group of logos on a white background&#10;&#10;Description automatically generated">
            <a:extLst>
              <a:ext uri="{FF2B5EF4-FFF2-40B4-BE49-F238E27FC236}">
                <a16:creationId xmlns:a16="http://schemas.microsoft.com/office/drawing/2014/main" id="{17DDF680-733A-81BD-BF55-7A6ABFFAC355}"/>
              </a:ext>
            </a:extLst>
          </p:cNvPr>
          <p:cNvPicPr>
            <a:picLocks noGrp="1" noChangeAspect="1"/>
          </p:cNvPicPr>
          <p:nvPr>
            <p:ph type="pic" sz="quarter" idx="16"/>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l="2941" r="2941"/>
          <a:stretch>
            <a:fillRect/>
          </a:stretch>
        </p:blipFill>
        <p:spPr>
          <a:xfrm>
            <a:off x="1738563" y="1485900"/>
            <a:ext cx="2743200" cy="3886200"/>
          </a:xfrm>
        </p:spPr>
      </p:pic>
      <p:pic>
        <p:nvPicPr>
          <p:cNvPr id="36" name="Picture Placeholder 35" descr="A brain with a check mark and a star&#10;&#10;Description automatically generated with medium confidence">
            <a:extLst>
              <a:ext uri="{FF2B5EF4-FFF2-40B4-BE49-F238E27FC236}">
                <a16:creationId xmlns:a16="http://schemas.microsoft.com/office/drawing/2014/main" id="{AD2C5DA3-8724-B6E3-A7E9-891C64BC1FEA}"/>
              </a:ext>
            </a:extLst>
          </p:cNvPr>
          <p:cNvPicPr>
            <a:picLocks noGrp="1" noChangeAspect="1"/>
          </p:cNvPicPr>
          <p:nvPr>
            <p:ph type="pic" sz="quarter" idx="14"/>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l="37199" r="28625"/>
          <a:stretch/>
        </p:blipFill>
        <p:spPr>
          <a:xfrm>
            <a:off x="16667748" y="1485900"/>
            <a:ext cx="2743200" cy="3886200"/>
          </a:xfrm>
        </p:spPr>
      </p:pic>
      <p:sp>
        <p:nvSpPr>
          <p:cNvPr id="2" name="Oval 1">
            <a:extLst>
              <a:ext uri="{FF2B5EF4-FFF2-40B4-BE49-F238E27FC236}">
                <a16:creationId xmlns:a16="http://schemas.microsoft.com/office/drawing/2014/main" id="{11984A2F-41E8-8FA8-8F90-A368C437FC70}"/>
              </a:ext>
            </a:extLst>
          </p:cNvPr>
          <p:cNvSpPr/>
          <p:nvPr/>
        </p:nvSpPr>
        <p:spPr>
          <a:xfrm>
            <a:off x="-1051560" y="182880"/>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752EA40-A0CC-E2F7-38EB-E03378307E24}"/>
              </a:ext>
            </a:extLst>
          </p:cNvPr>
          <p:cNvSpPr/>
          <p:nvPr/>
        </p:nvSpPr>
        <p:spPr>
          <a:xfrm>
            <a:off x="-1051560" y="4937761"/>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4F66F6-0533-B1A3-F920-B6CCB38B656E}"/>
              </a:ext>
            </a:extLst>
          </p:cNvPr>
          <p:cNvSpPr txBox="1"/>
          <p:nvPr/>
        </p:nvSpPr>
        <p:spPr>
          <a:xfrm>
            <a:off x="4581525" y="1051562"/>
            <a:ext cx="2886075" cy="646331"/>
          </a:xfrm>
          <a:prstGeom prst="rect">
            <a:avLst/>
          </a:prstGeom>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WORKFLOW</a:t>
            </a:r>
          </a:p>
        </p:txBody>
      </p:sp>
      <p:sp>
        <p:nvSpPr>
          <p:cNvPr id="5" name="TextBox 4">
            <a:extLst>
              <a:ext uri="{FF2B5EF4-FFF2-40B4-BE49-F238E27FC236}">
                <a16:creationId xmlns:a16="http://schemas.microsoft.com/office/drawing/2014/main" id="{80CB4889-34E9-BC52-DD5C-4D8717E32118}"/>
              </a:ext>
            </a:extLst>
          </p:cNvPr>
          <p:cNvSpPr txBox="1"/>
          <p:nvPr/>
        </p:nvSpPr>
        <p:spPr>
          <a:xfrm>
            <a:off x="4481763" y="5305426"/>
            <a:ext cx="3790951" cy="646331"/>
          </a:xfrm>
          <a:prstGeom prst="rect">
            <a:avLst/>
          </a:prstGeom>
          <a:ln w="571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Data Preparation</a:t>
            </a:r>
          </a:p>
        </p:txBody>
      </p:sp>
      <p:sp>
        <p:nvSpPr>
          <p:cNvPr id="8" name="Graphic 60" descr="Arrow: Straight outline">
            <a:hlinkClick r:id="" action="ppaction://hlinkshowjump?jump=previousslide"/>
            <a:extLst>
              <a:ext uri="{FF2B5EF4-FFF2-40B4-BE49-F238E27FC236}">
                <a16:creationId xmlns:a16="http://schemas.microsoft.com/office/drawing/2014/main" id="{4015440B-64DC-4E0B-929F-DEE693196CAF}"/>
              </a:ext>
            </a:extLst>
          </p:cNvPr>
          <p:cNvSpPr/>
          <p:nvPr/>
        </p:nvSpPr>
        <p:spPr>
          <a:xfrm>
            <a:off x="683896" y="5577938"/>
            <a:ext cx="817133" cy="457295"/>
          </a:xfrm>
          <a:custGeom>
            <a:avLst/>
            <a:gdLst>
              <a:gd name="connsiteX0" fmla="*/ 228600 w 817133"/>
              <a:gd name="connsiteY0" fmla="*/ 457295 h 457295"/>
              <a:gd name="connsiteX1" fmla="*/ 228600 w 817133"/>
              <a:gd name="connsiteY1" fmla="*/ 342995 h 457295"/>
              <a:gd name="connsiteX2" fmla="*/ 813245 w 817133"/>
              <a:gd name="connsiteY2" fmla="*/ 233315 h 457295"/>
              <a:gd name="connsiteX3" fmla="*/ 817052 w 817133"/>
              <a:gd name="connsiteY3" fmla="*/ 227759 h 457295"/>
              <a:gd name="connsiteX4" fmla="*/ 813245 w 817133"/>
              <a:gd name="connsiteY4" fmla="*/ 223952 h 457295"/>
              <a:gd name="connsiteX5" fmla="*/ 228600 w 817133"/>
              <a:gd name="connsiteY5" fmla="*/ 114300 h 457295"/>
              <a:gd name="connsiteX6" fmla="*/ 228600 w 817133"/>
              <a:gd name="connsiteY6" fmla="*/ 0 h 457295"/>
              <a:gd name="connsiteX7" fmla="*/ 0 w 817133"/>
              <a:gd name="connsiteY7" fmla="*/ 228629 h 457295"/>
              <a:gd name="connsiteX8" fmla="*/ 209550 w 817133"/>
              <a:gd name="connsiteY8" fmla="*/ 45968 h 457295"/>
              <a:gd name="connsiteX9" fmla="*/ 209550 w 817133"/>
              <a:gd name="connsiteY9" fmla="*/ 130111 h 457295"/>
              <a:gd name="connsiteX10" fmla="*/ 225085 w 817133"/>
              <a:gd name="connsiteY10" fmla="*/ 133026 h 457295"/>
              <a:gd name="connsiteX11" fmla="*/ 734378 w 817133"/>
              <a:gd name="connsiteY11" fmla="*/ 228505 h 457295"/>
              <a:gd name="connsiteX12" fmla="*/ 734438 w 817133"/>
              <a:gd name="connsiteY12" fmla="*/ 228625 h 457295"/>
              <a:gd name="connsiteX13" fmla="*/ 734378 w 817133"/>
              <a:gd name="connsiteY13" fmla="*/ 228686 h 457295"/>
              <a:gd name="connsiteX14" fmla="*/ 225057 w 817133"/>
              <a:gd name="connsiteY14" fmla="*/ 324241 h 457295"/>
              <a:gd name="connsiteX15" fmla="*/ 209550 w 817133"/>
              <a:gd name="connsiteY15" fmla="*/ 327155 h 457295"/>
              <a:gd name="connsiteX16" fmla="*/ 209550 w 817133"/>
              <a:gd name="connsiteY16" fmla="*/ 411671 h 457295"/>
              <a:gd name="connsiteX17" fmla="*/ 26422 w 817133"/>
              <a:gd name="connsiteY17" fmla="*/ 229105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7133" h="457295">
                <a:moveTo>
                  <a:pt x="228600" y="457295"/>
                </a:moveTo>
                <a:lnTo>
                  <a:pt x="228600" y="342995"/>
                </a:lnTo>
                <a:lnTo>
                  <a:pt x="813245" y="233315"/>
                </a:lnTo>
                <a:cubicBezTo>
                  <a:pt x="815830" y="232832"/>
                  <a:pt x="817535" y="230344"/>
                  <a:pt x="817052" y="227759"/>
                </a:cubicBezTo>
                <a:cubicBezTo>
                  <a:pt x="816691" y="225825"/>
                  <a:pt x="815178" y="224313"/>
                  <a:pt x="813245" y="223952"/>
                </a:cubicBezTo>
                <a:lnTo>
                  <a:pt x="228600" y="114300"/>
                </a:lnTo>
                <a:lnTo>
                  <a:pt x="228600" y="0"/>
                </a:lnTo>
                <a:lnTo>
                  <a:pt x="0" y="228629"/>
                </a:lnTo>
                <a:close/>
                <a:moveTo>
                  <a:pt x="209550" y="45968"/>
                </a:moveTo>
                <a:lnTo>
                  <a:pt x="209550" y="130111"/>
                </a:lnTo>
                <a:lnTo>
                  <a:pt x="225085" y="133026"/>
                </a:lnTo>
                <a:lnTo>
                  <a:pt x="734378" y="228505"/>
                </a:lnTo>
                <a:cubicBezTo>
                  <a:pt x="734427" y="228521"/>
                  <a:pt x="734455" y="228575"/>
                  <a:pt x="734438" y="228625"/>
                </a:cubicBezTo>
                <a:cubicBezTo>
                  <a:pt x="734429" y="228653"/>
                  <a:pt x="734406" y="228676"/>
                  <a:pt x="734378" y="228686"/>
                </a:cubicBezTo>
                <a:lnTo>
                  <a:pt x="225057" y="324241"/>
                </a:lnTo>
                <a:lnTo>
                  <a:pt x="209550" y="327155"/>
                </a:lnTo>
                <a:lnTo>
                  <a:pt x="209550" y="411671"/>
                </a:lnTo>
                <a:cubicBezTo>
                  <a:pt x="139932" y="342805"/>
                  <a:pt x="56721" y="260118"/>
                  <a:pt x="26422" y="229105"/>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
        <p:nvSpPr>
          <p:cNvPr id="9" name="Graphic 62" descr="Arrow: Slight curve outline">
            <a:hlinkClick r:id="" action="ppaction://hlinkshowjump?jump=nextslide"/>
            <a:extLst>
              <a:ext uri="{FF2B5EF4-FFF2-40B4-BE49-F238E27FC236}">
                <a16:creationId xmlns:a16="http://schemas.microsoft.com/office/drawing/2014/main" id="{DECC84FD-9AF9-6ECA-0576-C8C11065FB99}"/>
              </a:ext>
            </a:extLst>
          </p:cNvPr>
          <p:cNvSpPr/>
          <p:nvPr/>
        </p:nvSpPr>
        <p:spPr>
          <a:xfrm>
            <a:off x="10590381" y="5600767"/>
            <a:ext cx="824859" cy="457295"/>
          </a:xfrm>
          <a:custGeom>
            <a:avLst/>
            <a:gdLst>
              <a:gd name="connsiteX0" fmla="*/ 1984 w 824858"/>
              <a:gd name="connsiteY0" fmla="*/ 154134 h 457295"/>
              <a:gd name="connsiteX1" fmla="*/ 548053 w 824858"/>
              <a:gd name="connsiteY1" fmla="*/ 364484 h 457295"/>
              <a:gd name="connsiteX2" fmla="*/ 596259 w 824858"/>
              <a:gd name="connsiteY2" fmla="*/ 362045 h 457295"/>
              <a:gd name="connsiteX3" fmla="*/ 596259 w 824858"/>
              <a:gd name="connsiteY3" fmla="*/ 457295 h 457295"/>
              <a:gd name="connsiteX4" fmla="*/ 824859 w 824858"/>
              <a:gd name="connsiteY4" fmla="*/ 228657 h 457295"/>
              <a:gd name="connsiteX5" fmla="*/ 596259 w 824858"/>
              <a:gd name="connsiteY5" fmla="*/ 0 h 457295"/>
              <a:gd name="connsiteX6" fmla="*/ 596259 w 824858"/>
              <a:gd name="connsiteY6" fmla="*/ 142875 h 457295"/>
              <a:gd name="connsiteX7" fmla="*/ 370897 w 824858"/>
              <a:gd name="connsiteY7" fmla="*/ 173355 h 457295"/>
              <a:gd name="connsiteX8" fmla="*/ 5375 w 824858"/>
              <a:gd name="connsiteY8" fmla="*/ 145561 h 457295"/>
              <a:gd name="connsiteX9" fmla="*/ 4661 w 824858"/>
              <a:gd name="connsiteY9" fmla="*/ 145504 h 457295"/>
              <a:gd name="connsiteX10" fmla="*/ 1 w 824858"/>
              <a:gd name="connsiteY10" fmla="*/ 150367 h 457295"/>
              <a:gd name="connsiteX11" fmla="*/ 1984 w 824858"/>
              <a:gd name="connsiteY11" fmla="*/ 154134 h 457295"/>
              <a:gd name="connsiteX12" fmla="*/ 370897 w 824858"/>
              <a:gd name="connsiteY12" fmla="*/ 192453 h 457295"/>
              <a:gd name="connsiteX13" fmla="*/ 604117 w 824858"/>
              <a:gd name="connsiteY13" fmla="*/ 160268 h 457295"/>
              <a:gd name="connsiteX14" fmla="*/ 615309 w 824858"/>
              <a:gd name="connsiteY14" fmla="*/ 155191 h 457295"/>
              <a:gd name="connsiteX15" fmla="*/ 615309 w 824858"/>
              <a:gd name="connsiteY15" fmla="*/ 45653 h 457295"/>
              <a:gd name="connsiteX16" fmla="*/ 798408 w 824858"/>
              <a:gd name="connsiteY16" fmla="*/ 228181 h 457295"/>
              <a:gd name="connsiteX17" fmla="*/ 615309 w 824858"/>
              <a:gd name="connsiteY17" fmla="*/ 411328 h 457295"/>
              <a:gd name="connsiteX18" fmla="*/ 615309 w 824858"/>
              <a:gd name="connsiteY18" fmla="*/ 340928 h 457295"/>
              <a:gd name="connsiteX19" fmla="*/ 594297 w 824858"/>
              <a:gd name="connsiteY19" fmla="*/ 343110 h 457295"/>
              <a:gd name="connsiteX20" fmla="*/ 548053 w 824858"/>
              <a:gd name="connsiteY20" fmla="*/ 345443 h 457295"/>
              <a:gd name="connsiteX21" fmla="*/ 62687 w 824858"/>
              <a:gd name="connsiteY21" fmla="*/ 172183 h 457295"/>
              <a:gd name="connsiteX22" fmla="*/ 62667 w 824858"/>
              <a:gd name="connsiteY22" fmla="*/ 172050 h 457295"/>
              <a:gd name="connsiteX23" fmla="*/ 62754 w 824858"/>
              <a:gd name="connsiteY23" fmla="*/ 172012 h 457295"/>
              <a:gd name="connsiteX24" fmla="*/ 370897 w 824858"/>
              <a:gd name="connsiteY24" fmla="*/ 192453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4858" h="457295">
                <a:moveTo>
                  <a:pt x="1984" y="154134"/>
                </a:moveTo>
                <a:cubicBezTo>
                  <a:pt x="65192" y="199187"/>
                  <a:pt x="313138" y="364484"/>
                  <a:pt x="548053" y="364484"/>
                </a:cubicBezTo>
                <a:cubicBezTo>
                  <a:pt x="564153" y="364503"/>
                  <a:pt x="580242" y="363688"/>
                  <a:pt x="596259" y="362045"/>
                </a:cubicBezTo>
                <a:lnTo>
                  <a:pt x="596259" y="457295"/>
                </a:lnTo>
                <a:lnTo>
                  <a:pt x="824859" y="228657"/>
                </a:lnTo>
                <a:lnTo>
                  <a:pt x="596259" y="0"/>
                </a:lnTo>
                <a:lnTo>
                  <a:pt x="596259" y="142875"/>
                </a:lnTo>
                <a:cubicBezTo>
                  <a:pt x="545776" y="165735"/>
                  <a:pt x="461204" y="173355"/>
                  <a:pt x="370897" y="173355"/>
                </a:cubicBezTo>
                <a:cubicBezTo>
                  <a:pt x="248602" y="171593"/>
                  <a:pt x="126530" y="162311"/>
                  <a:pt x="5375" y="145561"/>
                </a:cubicBezTo>
                <a:cubicBezTo>
                  <a:pt x="5139" y="145524"/>
                  <a:pt x="4900" y="145505"/>
                  <a:pt x="4661" y="145504"/>
                </a:cubicBezTo>
                <a:cubicBezTo>
                  <a:pt x="2031" y="145560"/>
                  <a:pt x="-55" y="147738"/>
                  <a:pt x="1" y="150367"/>
                </a:cubicBezTo>
                <a:cubicBezTo>
                  <a:pt x="33" y="151865"/>
                  <a:pt x="768" y="153260"/>
                  <a:pt x="1984" y="154134"/>
                </a:cubicBezTo>
                <a:close/>
                <a:moveTo>
                  <a:pt x="370897" y="192453"/>
                </a:moveTo>
                <a:cubicBezTo>
                  <a:pt x="478530" y="192453"/>
                  <a:pt x="556968" y="181623"/>
                  <a:pt x="604117" y="160268"/>
                </a:cubicBezTo>
                <a:lnTo>
                  <a:pt x="615309" y="155191"/>
                </a:lnTo>
                <a:lnTo>
                  <a:pt x="615309" y="45653"/>
                </a:lnTo>
                <a:lnTo>
                  <a:pt x="798408" y="228181"/>
                </a:lnTo>
                <a:lnTo>
                  <a:pt x="615309" y="411328"/>
                </a:lnTo>
                <a:lnTo>
                  <a:pt x="615309" y="340928"/>
                </a:lnTo>
                <a:lnTo>
                  <a:pt x="594297" y="343110"/>
                </a:lnTo>
                <a:cubicBezTo>
                  <a:pt x="578932" y="344681"/>
                  <a:pt x="563497" y="345460"/>
                  <a:pt x="548053" y="345443"/>
                </a:cubicBezTo>
                <a:cubicBezTo>
                  <a:pt x="360039" y="345434"/>
                  <a:pt x="163509" y="237106"/>
                  <a:pt x="62687" y="172183"/>
                </a:cubicBezTo>
                <a:cubicBezTo>
                  <a:pt x="62644" y="172152"/>
                  <a:pt x="62636" y="172093"/>
                  <a:pt x="62667" y="172050"/>
                </a:cubicBezTo>
                <a:cubicBezTo>
                  <a:pt x="62687" y="172022"/>
                  <a:pt x="62721" y="172008"/>
                  <a:pt x="62754" y="172012"/>
                </a:cubicBezTo>
                <a:cubicBezTo>
                  <a:pt x="165011" y="184516"/>
                  <a:pt x="267884" y="191340"/>
                  <a:pt x="370897" y="192453"/>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Tree>
    <p:extLst>
      <p:ext uri="{BB962C8B-B14F-4D97-AF65-F5344CB8AC3E}">
        <p14:creationId xmlns:p14="http://schemas.microsoft.com/office/powerpoint/2010/main" val="21104045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diagram of a company&#10;&#10;Description automatically generated">
            <a:extLst>
              <a:ext uri="{FF2B5EF4-FFF2-40B4-BE49-F238E27FC236}">
                <a16:creationId xmlns:a16="http://schemas.microsoft.com/office/drawing/2014/main" id="{18826231-0ED5-5956-5B88-96B076CC0321}"/>
              </a:ext>
            </a:extLst>
          </p:cNvPr>
          <p:cNvPicPr>
            <a:picLocks noGrp="1" noChangeAspect="1"/>
          </p:cNvPicPr>
          <p:nvPr>
            <p:ph type="pic" sz="quarter" idx="10"/>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48669" t="-6673" r="6617" b="6673"/>
          <a:stretch/>
        </p:blipFill>
        <p:spPr>
          <a:xfrm>
            <a:off x="7710237" y="1485900"/>
            <a:ext cx="2743200" cy="3886200"/>
          </a:xfrm>
          <a:ln>
            <a:noFill/>
          </a:ln>
        </p:spPr>
      </p:pic>
      <p:pic>
        <p:nvPicPr>
          <p:cNvPr id="30" name="Picture Placeholder 29" descr="A group of people standing on a table&#10;&#10;Description automatically generated">
            <a:extLst>
              <a:ext uri="{FF2B5EF4-FFF2-40B4-BE49-F238E27FC236}">
                <a16:creationId xmlns:a16="http://schemas.microsoft.com/office/drawing/2014/main" id="{5E206D31-7973-6D74-2629-C613A69023CB}"/>
              </a:ext>
            </a:extLst>
          </p:cNvPr>
          <p:cNvPicPr>
            <a:picLocks noGrp="1" noChangeAspect="1"/>
          </p:cNvPicPr>
          <p:nvPr>
            <p:ph type="pic" sz="quarter" idx="11"/>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26212" r="26212"/>
          <a:stretch>
            <a:fillRect/>
          </a:stretch>
        </p:blipFill>
        <p:spPr>
          <a:xfrm>
            <a:off x="10696075" y="1485900"/>
            <a:ext cx="2743200" cy="3886200"/>
          </a:xfrm>
        </p:spPr>
      </p:pic>
      <p:pic>
        <p:nvPicPr>
          <p:cNvPr id="26" name="Picture Placeholder 25" descr="A magnifying glass over a computer&#10;&#10;Description automatically generated">
            <a:hlinkClick r:id="rId4" action="ppaction://hlinksldjump"/>
            <a:extLst>
              <a:ext uri="{FF2B5EF4-FFF2-40B4-BE49-F238E27FC236}">
                <a16:creationId xmlns:a16="http://schemas.microsoft.com/office/drawing/2014/main" id="{63B51C34-8C40-198D-3E2D-15DC0F507A5D}"/>
              </a:ext>
            </a:extLst>
          </p:cNvPr>
          <p:cNvPicPr>
            <a:picLocks noGrp="1" noChangeAspect="1"/>
          </p:cNvPicPr>
          <p:nvPr>
            <p:ph type="pic" sz="quarter" idx="12"/>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4706" r="14706"/>
          <a:stretch>
            <a:fillRect/>
          </a:stretch>
        </p:blipFill>
        <p:spPr>
          <a:xfrm>
            <a:off x="4724400" y="1485900"/>
            <a:ext cx="2743200" cy="3886200"/>
          </a:xfrm>
          <a:ln>
            <a:noFill/>
          </a:ln>
        </p:spPr>
      </p:pic>
      <p:pic>
        <p:nvPicPr>
          <p:cNvPr id="22" name="Picture Placeholder 21" descr="A computer with arrows coming out of it&#10;&#10;Description automatically generated">
            <a:extLst>
              <a:ext uri="{FF2B5EF4-FFF2-40B4-BE49-F238E27FC236}">
                <a16:creationId xmlns:a16="http://schemas.microsoft.com/office/drawing/2014/main" id="{FA053B94-8999-E7B1-0937-E6D8FC4E9C1E}"/>
              </a:ext>
            </a:extLst>
          </p:cNvPr>
          <p:cNvPicPr>
            <a:picLocks noGrp="1" noChangeAspect="1"/>
          </p:cNvPicPr>
          <p:nvPr>
            <p:ph type="pic" sz="quarter" idx="13"/>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l="29540" r="29540"/>
          <a:stretch>
            <a:fillRect/>
          </a:stretch>
        </p:blipFill>
        <p:spPr>
          <a:xfrm>
            <a:off x="1738563" y="1485900"/>
            <a:ext cx="2743200" cy="3886200"/>
          </a:xfrm>
        </p:spPr>
      </p:pic>
      <p:pic>
        <p:nvPicPr>
          <p:cNvPr id="38" name="Picture Placeholder 37" descr="A screenshot of a computer&#10;&#10;Description automatically generated">
            <a:extLst>
              <a:ext uri="{FF2B5EF4-FFF2-40B4-BE49-F238E27FC236}">
                <a16:creationId xmlns:a16="http://schemas.microsoft.com/office/drawing/2014/main" id="{F40F9C4C-94A4-7AC8-0FD0-889E31BBB909}"/>
              </a:ext>
            </a:extLst>
          </p:cNvPr>
          <p:cNvPicPr>
            <a:picLocks noGrp="1" noChangeAspect="1"/>
          </p:cNvPicPr>
          <p:nvPr>
            <p:ph type="pic" sz="quarter" idx="15"/>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l="26556" r="26556"/>
          <a:stretch>
            <a:fillRect/>
          </a:stretch>
        </p:blipFill>
        <p:spPr>
          <a:xfrm>
            <a:off x="16667748" y="1485900"/>
            <a:ext cx="2743200" cy="3886200"/>
          </a:xfrm>
        </p:spPr>
      </p:pic>
      <p:pic>
        <p:nvPicPr>
          <p:cNvPr id="20" name="Picture Placeholder 19" descr="A group of logos on a white background&#10;&#10;Description automatically generated">
            <a:extLst>
              <a:ext uri="{FF2B5EF4-FFF2-40B4-BE49-F238E27FC236}">
                <a16:creationId xmlns:a16="http://schemas.microsoft.com/office/drawing/2014/main" id="{17DDF680-733A-81BD-BF55-7A6ABFFAC355}"/>
              </a:ext>
            </a:extLst>
          </p:cNvPr>
          <p:cNvPicPr>
            <a:picLocks noGrp="1" noChangeAspect="1"/>
          </p:cNvPicPr>
          <p:nvPr>
            <p:ph type="pic" sz="quarter" idx="16"/>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l="2941" r="2941"/>
          <a:stretch>
            <a:fillRect/>
          </a:stretch>
        </p:blipFill>
        <p:spPr>
          <a:xfrm>
            <a:off x="-1247274" y="1485900"/>
            <a:ext cx="2743200" cy="3886200"/>
          </a:xfrm>
        </p:spPr>
      </p:pic>
      <p:pic>
        <p:nvPicPr>
          <p:cNvPr id="36" name="Picture Placeholder 35" descr="A brain with a check mark and a star&#10;&#10;Description automatically generated with medium confidence">
            <a:extLst>
              <a:ext uri="{FF2B5EF4-FFF2-40B4-BE49-F238E27FC236}">
                <a16:creationId xmlns:a16="http://schemas.microsoft.com/office/drawing/2014/main" id="{AD2C5DA3-8724-B6E3-A7E9-891C64BC1FEA}"/>
              </a:ext>
            </a:extLst>
          </p:cNvPr>
          <p:cNvPicPr>
            <a:picLocks noGrp="1" noChangeAspect="1"/>
          </p:cNvPicPr>
          <p:nvPr>
            <p:ph type="pic" sz="quarter" idx="14"/>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l="37199" r="28625"/>
          <a:stretch/>
        </p:blipFill>
        <p:spPr>
          <a:xfrm>
            <a:off x="13681911" y="1485900"/>
            <a:ext cx="2743200" cy="3886200"/>
          </a:xfrm>
        </p:spPr>
      </p:pic>
      <p:sp>
        <p:nvSpPr>
          <p:cNvPr id="2" name="Oval 1">
            <a:extLst>
              <a:ext uri="{FF2B5EF4-FFF2-40B4-BE49-F238E27FC236}">
                <a16:creationId xmlns:a16="http://schemas.microsoft.com/office/drawing/2014/main" id="{7666ADDD-C7A6-333B-5E11-56856A7A31A2}"/>
              </a:ext>
            </a:extLst>
          </p:cNvPr>
          <p:cNvSpPr/>
          <p:nvPr/>
        </p:nvSpPr>
        <p:spPr>
          <a:xfrm>
            <a:off x="-1051560" y="182880"/>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6DA7335-EF74-4EBB-1106-3FAC34E214D5}"/>
              </a:ext>
            </a:extLst>
          </p:cNvPr>
          <p:cNvSpPr/>
          <p:nvPr/>
        </p:nvSpPr>
        <p:spPr>
          <a:xfrm>
            <a:off x="-1051560" y="4937761"/>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F1B86E-F058-C104-761C-F3B53FBB64F8}"/>
              </a:ext>
            </a:extLst>
          </p:cNvPr>
          <p:cNvSpPr txBox="1"/>
          <p:nvPr/>
        </p:nvSpPr>
        <p:spPr>
          <a:xfrm>
            <a:off x="4581525" y="1051562"/>
            <a:ext cx="2886075" cy="646331"/>
          </a:xfrm>
          <a:prstGeom prst="rect">
            <a:avLst/>
          </a:prstGeom>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WORKFLOW</a:t>
            </a:r>
          </a:p>
        </p:txBody>
      </p:sp>
      <p:sp>
        <p:nvSpPr>
          <p:cNvPr id="5" name="TextBox 4">
            <a:extLst>
              <a:ext uri="{FF2B5EF4-FFF2-40B4-BE49-F238E27FC236}">
                <a16:creationId xmlns:a16="http://schemas.microsoft.com/office/drawing/2014/main" id="{92DBD849-49E8-B194-B5B8-11F8AA125193}"/>
              </a:ext>
            </a:extLst>
          </p:cNvPr>
          <p:cNvSpPr txBox="1"/>
          <p:nvPr/>
        </p:nvSpPr>
        <p:spPr>
          <a:xfrm>
            <a:off x="4371975" y="5372102"/>
            <a:ext cx="3886200" cy="646331"/>
          </a:xfrm>
          <a:prstGeom prst="rect">
            <a:avLst/>
          </a:prstGeom>
          <a:ln w="571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Data Visualization</a:t>
            </a:r>
          </a:p>
        </p:txBody>
      </p:sp>
      <p:sp>
        <p:nvSpPr>
          <p:cNvPr id="8" name="Graphic 60" descr="Arrow: Straight outline">
            <a:hlinkClick r:id="" action="ppaction://hlinkshowjump?jump=previousslide"/>
            <a:extLst>
              <a:ext uri="{FF2B5EF4-FFF2-40B4-BE49-F238E27FC236}">
                <a16:creationId xmlns:a16="http://schemas.microsoft.com/office/drawing/2014/main" id="{C77907B4-ED50-C886-5D95-6B7B8C86D4BA}"/>
              </a:ext>
            </a:extLst>
          </p:cNvPr>
          <p:cNvSpPr/>
          <p:nvPr/>
        </p:nvSpPr>
        <p:spPr>
          <a:xfrm>
            <a:off x="683896" y="5577938"/>
            <a:ext cx="817133" cy="457295"/>
          </a:xfrm>
          <a:custGeom>
            <a:avLst/>
            <a:gdLst>
              <a:gd name="connsiteX0" fmla="*/ 228600 w 817133"/>
              <a:gd name="connsiteY0" fmla="*/ 457295 h 457295"/>
              <a:gd name="connsiteX1" fmla="*/ 228600 w 817133"/>
              <a:gd name="connsiteY1" fmla="*/ 342995 h 457295"/>
              <a:gd name="connsiteX2" fmla="*/ 813245 w 817133"/>
              <a:gd name="connsiteY2" fmla="*/ 233315 h 457295"/>
              <a:gd name="connsiteX3" fmla="*/ 817052 w 817133"/>
              <a:gd name="connsiteY3" fmla="*/ 227759 h 457295"/>
              <a:gd name="connsiteX4" fmla="*/ 813245 w 817133"/>
              <a:gd name="connsiteY4" fmla="*/ 223952 h 457295"/>
              <a:gd name="connsiteX5" fmla="*/ 228600 w 817133"/>
              <a:gd name="connsiteY5" fmla="*/ 114300 h 457295"/>
              <a:gd name="connsiteX6" fmla="*/ 228600 w 817133"/>
              <a:gd name="connsiteY6" fmla="*/ 0 h 457295"/>
              <a:gd name="connsiteX7" fmla="*/ 0 w 817133"/>
              <a:gd name="connsiteY7" fmla="*/ 228629 h 457295"/>
              <a:gd name="connsiteX8" fmla="*/ 209550 w 817133"/>
              <a:gd name="connsiteY8" fmla="*/ 45968 h 457295"/>
              <a:gd name="connsiteX9" fmla="*/ 209550 w 817133"/>
              <a:gd name="connsiteY9" fmla="*/ 130111 h 457295"/>
              <a:gd name="connsiteX10" fmla="*/ 225085 w 817133"/>
              <a:gd name="connsiteY10" fmla="*/ 133026 h 457295"/>
              <a:gd name="connsiteX11" fmla="*/ 734378 w 817133"/>
              <a:gd name="connsiteY11" fmla="*/ 228505 h 457295"/>
              <a:gd name="connsiteX12" fmla="*/ 734438 w 817133"/>
              <a:gd name="connsiteY12" fmla="*/ 228625 h 457295"/>
              <a:gd name="connsiteX13" fmla="*/ 734378 w 817133"/>
              <a:gd name="connsiteY13" fmla="*/ 228686 h 457295"/>
              <a:gd name="connsiteX14" fmla="*/ 225057 w 817133"/>
              <a:gd name="connsiteY14" fmla="*/ 324241 h 457295"/>
              <a:gd name="connsiteX15" fmla="*/ 209550 w 817133"/>
              <a:gd name="connsiteY15" fmla="*/ 327155 h 457295"/>
              <a:gd name="connsiteX16" fmla="*/ 209550 w 817133"/>
              <a:gd name="connsiteY16" fmla="*/ 411671 h 457295"/>
              <a:gd name="connsiteX17" fmla="*/ 26422 w 817133"/>
              <a:gd name="connsiteY17" fmla="*/ 229105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7133" h="457295">
                <a:moveTo>
                  <a:pt x="228600" y="457295"/>
                </a:moveTo>
                <a:lnTo>
                  <a:pt x="228600" y="342995"/>
                </a:lnTo>
                <a:lnTo>
                  <a:pt x="813245" y="233315"/>
                </a:lnTo>
                <a:cubicBezTo>
                  <a:pt x="815830" y="232832"/>
                  <a:pt x="817535" y="230344"/>
                  <a:pt x="817052" y="227759"/>
                </a:cubicBezTo>
                <a:cubicBezTo>
                  <a:pt x="816691" y="225825"/>
                  <a:pt x="815178" y="224313"/>
                  <a:pt x="813245" y="223952"/>
                </a:cubicBezTo>
                <a:lnTo>
                  <a:pt x="228600" y="114300"/>
                </a:lnTo>
                <a:lnTo>
                  <a:pt x="228600" y="0"/>
                </a:lnTo>
                <a:lnTo>
                  <a:pt x="0" y="228629"/>
                </a:lnTo>
                <a:close/>
                <a:moveTo>
                  <a:pt x="209550" y="45968"/>
                </a:moveTo>
                <a:lnTo>
                  <a:pt x="209550" y="130111"/>
                </a:lnTo>
                <a:lnTo>
                  <a:pt x="225085" y="133026"/>
                </a:lnTo>
                <a:lnTo>
                  <a:pt x="734378" y="228505"/>
                </a:lnTo>
                <a:cubicBezTo>
                  <a:pt x="734427" y="228521"/>
                  <a:pt x="734455" y="228575"/>
                  <a:pt x="734438" y="228625"/>
                </a:cubicBezTo>
                <a:cubicBezTo>
                  <a:pt x="734429" y="228653"/>
                  <a:pt x="734406" y="228676"/>
                  <a:pt x="734378" y="228686"/>
                </a:cubicBezTo>
                <a:lnTo>
                  <a:pt x="225057" y="324241"/>
                </a:lnTo>
                <a:lnTo>
                  <a:pt x="209550" y="327155"/>
                </a:lnTo>
                <a:lnTo>
                  <a:pt x="209550" y="411671"/>
                </a:lnTo>
                <a:cubicBezTo>
                  <a:pt x="139932" y="342805"/>
                  <a:pt x="56721" y="260118"/>
                  <a:pt x="26422" y="229105"/>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
        <p:nvSpPr>
          <p:cNvPr id="9" name="Graphic 62" descr="Arrow: Slight curve outline">
            <a:hlinkClick r:id="" action="ppaction://hlinkshowjump?jump=nextslide"/>
            <a:extLst>
              <a:ext uri="{FF2B5EF4-FFF2-40B4-BE49-F238E27FC236}">
                <a16:creationId xmlns:a16="http://schemas.microsoft.com/office/drawing/2014/main" id="{B783E9C6-2BCD-8989-1292-964A9B8E8692}"/>
              </a:ext>
            </a:extLst>
          </p:cNvPr>
          <p:cNvSpPr/>
          <p:nvPr/>
        </p:nvSpPr>
        <p:spPr>
          <a:xfrm>
            <a:off x="10590381" y="5600767"/>
            <a:ext cx="824859" cy="457295"/>
          </a:xfrm>
          <a:custGeom>
            <a:avLst/>
            <a:gdLst>
              <a:gd name="connsiteX0" fmla="*/ 1984 w 824858"/>
              <a:gd name="connsiteY0" fmla="*/ 154134 h 457295"/>
              <a:gd name="connsiteX1" fmla="*/ 548053 w 824858"/>
              <a:gd name="connsiteY1" fmla="*/ 364484 h 457295"/>
              <a:gd name="connsiteX2" fmla="*/ 596259 w 824858"/>
              <a:gd name="connsiteY2" fmla="*/ 362045 h 457295"/>
              <a:gd name="connsiteX3" fmla="*/ 596259 w 824858"/>
              <a:gd name="connsiteY3" fmla="*/ 457295 h 457295"/>
              <a:gd name="connsiteX4" fmla="*/ 824859 w 824858"/>
              <a:gd name="connsiteY4" fmla="*/ 228657 h 457295"/>
              <a:gd name="connsiteX5" fmla="*/ 596259 w 824858"/>
              <a:gd name="connsiteY5" fmla="*/ 0 h 457295"/>
              <a:gd name="connsiteX6" fmla="*/ 596259 w 824858"/>
              <a:gd name="connsiteY6" fmla="*/ 142875 h 457295"/>
              <a:gd name="connsiteX7" fmla="*/ 370897 w 824858"/>
              <a:gd name="connsiteY7" fmla="*/ 173355 h 457295"/>
              <a:gd name="connsiteX8" fmla="*/ 5375 w 824858"/>
              <a:gd name="connsiteY8" fmla="*/ 145561 h 457295"/>
              <a:gd name="connsiteX9" fmla="*/ 4661 w 824858"/>
              <a:gd name="connsiteY9" fmla="*/ 145504 h 457295"/>
              <a:gd name="connsiteX10" fmla="*/ 1 w 824858"/>
              <a:gd name="connsiteY10" fmla="*/ 150367 h 457295"/>
              <a:gd name="connsiteX11" fmla="*/ 1984 w 824858"/>
              <a:gd name="connsiteY11" fmla="*/ 154134 h 457295"/>
              <a:gd name="connsiteX12" fmla="*/ 370897 w 824858"/>
              <a:gd name="connsiteY12" fmla="*/ 192453 h 457295"/>
              <a:gd name="connsiteX13" fmla="*/ 604117 w 824858"/>
              <a:gd name="connsiteY13" fmla="*/ 160268 h 457295"/>
              <a:gd name="connsiteX14" fmla="*/ 615309 w 824858"/>
              <a:gd name="connsiteY14" fmla="*/ 155191 h 457295"/>
              <a:gd name="connsiteX15" fmla="*/ 615309 w 824858"/>
              <a:gd name="connsiteY15" fmla="*/ 45653 h 457295"/>
              <a:gd name="connsiteX16" fmla="*/ 798408 w 824858"/>
              <a:gd name="connsiteY16" fmla="*/ 228181 h 457295"/>
              <a:gd name="connsiteX17" fmla="*/ 615309 w 824858"/>
              <a:gd name="connsiteY17" fmla="*/ 411328 h 457295"/>
              <a:gd name="connsiteX18" fmla="*/ 615309 w 824858"/>
              <a:gd name="connsiteY18" fmla="*/ 340928 h 457295"/>
              <a:gd name="connsiteX19" fmla="*/ 594297 w 824858"/>
              <a:gd name="connsiteY19" fmla="*/ 343110 h 457295"/>
              <a:gd name="connsiteX20" fmla="*/ 548053 w 824858"/>
              <a:gd name="connsiteY20" fmla="*/ 345443 h 457295"/>
              <a:gd name="connsiteX21" fmla="*/ 62687 w 824858"/>
              <a:gd name="connsiteY21" fmla="*/ 172183 h 457295"/>
              <a:gd name="connsiteX22" fmla="*/ 62667 w 824858"/>
              <a:gd name="connsiteY22" fmla="*/ 172050 h 457295"/>
              <a:gd name="connsiteX23" fmla="*/ 62754 w 824858"/>
              <a:gd name="connsiteY23" fmla="*/ 172012 h 457295"/>
              <a:gd name="connsiteX24" fmla="*/ 370897 w 824858"/>
              <a:gd name="connsiteY24" fmla="*/ 192453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4858" h="457295">
                <a:moveTo>
                  <a:pt x="1984" y="154134"/>
                </a:moveTo>
                <a:cubicBezTo>
                  <a:pt x="65192" y="199187"/>
                  <a:pt x="313138" y="364484"/>
                  <a:pt x="548053" y="364484"/>
                </a:cubicBezTo>
                <a:cubicBezTo>
                  <a:pt x="564153" y="364503"/>
                  <a:pt x="580242" y="363688"/>
                  <a:pt x="596259" y="362045"/>
                </a:cubicBezTo>
                <a:lnTo>
                  <a:pt x="596259" y="457295"/>
                </a:lnTo>
                <a:lnTo>
                  <a:pt x="824859" y="228657"/>
                </a:lnTo>
                <a:lnTo>
                  <a:pt x="596259" y="0"/>
                </a:lnTo>
                <a:lnTo>
                  <a:pt x="596259" y="142875"/>
                </a:lnTo>
                <a:cubicBezTo>
                  <a:pt x="545776" y="165735"/>
                  <a:pt x="461204" y="173355"/>
                  <a:pt x="370897" y="173355"/>
                </a:cubicBezTo>
                <a:cubicBezTo>
                  <a:pt x="248602" y="171593"/>
                  <a:pt x="126530" y="162311"/>
                  <a:pt x="5375" y="145561"/>
                </a:cubicBezTo>
                <a:cubicBezTo>
                  <a:pt x="5139" y="145524"/>
                  <a:pt x="4900" y="145505"/>
                  <a:pt x="4661" y="145504"/>
                </a:cubicBezTo>
                <a:cubicBezTo>
                  <a:pt x="2031" y="145560"/>
                  <a:pt x="-55" y="147738"/>
                  <a:pt x="1" y="150367"/>
                </a:cubicBezTo>
                <a:cubicBezTo>
                  <a:pt x="33" y="151865"/>
                  <a:pt x="768" y="153260"/>
                  <a:pt x="1984" y="154134"/>
                </a:cubicBezTo>
                <a:close/>
                <a:moveTo>
                  <a:pt x="370897" y="192453"/>
                </a:moveTo>
                <a:cubicBezTo>
                  <a:pt x="478530" y="192453"/>
                  <a:pt x="556968" y="181623"/>
                  <a:pt x="604117" y="160268"/>
                </a:cubicBezTo>
                <a:lnTo>
                  <a:pt x="615309" y="155191"/>
                </a:lnTo>
                <a:lnTo>
                  <a:pt x="615309" y="45653"/>
                </a:lnTo>
                <a:lnTo>
                  <a:pt x="798408" y="228181"/>
                </a:lnTo>
                <a:lnTo>
                  <a:pt x="615309" y="411328"/>
                </a:lnTo>
                <a:lnTo>
                  <a:pt x="615309" y="340928"/>
                </a:lnTo>
                <a:lnTo>
                  <a:pt x="594297" y="343110"/>
                </a:lnTo>
                <a:cubicBezTo>
                  <a:pt x="578932" y="344681"/>
                  <a:pt x="563497" y="345460"/>
                  <a:pt x="548053" y="345443"/>
                </a:cubicBezTo>
                <a:cubicBezTo>
                  <a:pt x="360039" y="345434"/>
                  <a:pt x="163509" y="237106"/>
                  <a:pt x="62687" y="172183"/>
                </a:cubicBezTo>
                <a:cubicBezTo>
                  <a:pt x="62644" y="172152"/>
                  <a:pt x="62636" y="172093"/>
                  <a:pt x="62667" y="172050"/>
                </a:cubicBezTo>
                <a:cubicBezTo>
                  <a:pt x="62687" y="172022"/>
                  <a:pt x="62721" y="172008"/>
                  <a:pt x="62754" y="172012"/>
                </a:cubicBezTo>
                <a:cubicBezTo>
                  <a:pt x="165011" y="184516"/>
                  <a:pt x="267884" y="191340"/>
                  <a:pt x="370897" y="192453"/>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Tree>
    <p:extLst>
      <p:ext uri="{BB962C8B-B14F-4D97-AF65-F5344CB8AC3E}">
        <p14:creationId xmlns:p14="http://schemas.microsoft.com/office/powerpoint/2010/main" val="34151118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diagram of a company&#10;&#10;Description automatically generated">
            <a:hlinkClick r:id="rId2" action="ppaction://hlinksldjump"/>
            <a:extLst>
              <a:ext uri="{FF2B5EF4-FFF2-40B4-BE49-F238E27FC236}">
                <a16:creationId xmlns:a16="http://schemas.microsoft.com/office/drawing/2014/main" id="{18826231-0ED5-5956-5B88-96B076CC0321}"/>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48669" t="-6673" r="6617" b="6673"/>
          <a:stretch/>
        </p:blipFill>
        <p:spPr>
          <a:xfrm>
            <a:off x="4784157" y="1485900"/>
            <a:ext cx="2743200" cy="3886200"/>
          </a:xfrm>
          <a:ln>
            <a:noFill/>
          </a:ln>
        </p:spPr>
      </p:pic>
      <p:pic>
        <p:nvPicPr>
          <p:cNvPr id="30" name="Picture Placeholder 29" descr="A group of people standing on a table&#10;&#10;Description automatically generated">
            <a:extLst>
              <a:ext uri="{FF2B5EF4-FFF2-40B4-BE49-F238E27FC236}">
                <a16:creationId xmlns:a16="http://schemas.microsoft.com/office/drawing/2014/main" id="{5E206D31-7973-6D74-2629-C613A69023CB}"/>
              </a:ext>
            </a:extLst>
          </p:cNvPr>
          <p:cNvPicPr>
            <a:picLocks noGrp="1" noChangeAspect="1"/>
          </p:cNvPicPr>
          <p:nvPr>
            <p:ph type="pic" sz="quarter" idx="11"/>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l="26212" r="26212"/>
          <a:stretch>
            <a:fillRect/>
          </a:stretch>
        </p:blipFill>
        <p:spPr>
          <a:xfrm>
            <a:off x="7769995" y="1485900"/>
            <a:ext cx="2743200" cy="3886200"/>
          </a:xfrm>
        </p:spPr>
      </p:pic>
      <p:pic>
        <p:nvPicPr>
          <p:cNvPr id="26" name="Picture Placeholder 25" descr="A magnifying glass over a computer&#10;&#10;Description automatically generated">
            <a:extLst>
              <a:ext uri="{FF2B5EF4-FFF2-40B4-BE49-F238E27FC236}">
                <a16:creationId xmlns:a16="http://schemas.microsoft.com/office/drawing/2014/main" id="{63B51C34-8C40-198D-3E2D-15DC0F507A5D}"/>
              </a:ext>
            </a:extLst>
          </p:cNvPr>
          <p:cNvPicPr>
            <a:picLocks noGrp="1" noChangeAspect="1"/>
          </p:cNvPicPr>
          <p:nvPr>
            <p:ph type="pic" sz="quarter" idx="12"/>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14706" r="14706"/>
          <a:stretch>
            <a:fillRect/>
          </a:stretch>
        </p:blipFill>
        <p:spPr>
          <a:xfrm>
            <a:off x="1798320" y="1485900"/>
            <a:ext cx="2743200" cy="3886200"/>
          </a:xfrm>
          <a:ln>
            <a:noFill/>
          </a:ln>
        </p:spPr>
      </p:pic>
      <p:pic>
        <p:nvPicPr>
          <p:cNvPr id="22" name="Picture Placeholder 21" descr="A computer with arrows coming out of it&#10;&#10;Description automatically generated">
            <a:extLst>
              <a:ext uri="{FF2B5EF4-FFF2-40B4-BE49-F238E27FC236}">
                <a16:creationId xmlns:a16="http://schemas.microsoft.com/office/drawing/2014/main" id="{FA053B94-8999-E7B1-0937-E6D8FC4E9C1E}"/>
              </a:ext>
            </a:extLst>
          </p:cNvPr>
          <p:cNvPicPr>
            <a:picLocks noGrp="1" noChangeAspect="1"/>
          </p:cNvPicPr>
          <p:nvPr>
            <p:ph type="pic" sz="quarter" idx="13"/>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l="29540" r="29540"/>
          <a:stretch>
            <a:fillRect/>
          </a:stretch>
        </p:blipFill>
        <p:spPr>
          <a:xfrm>
            <a:off x="-1187517" y="1485900"/>
            <a:ext cx="2743200" cy="3886200"/>
          </a:xfrm>
        </p:spPr>
      </p:pic>
      <p:pic>
        <p:nvPicPr>
          <p:cNvPr id="38" name="Picture Placeholder 37" descr="A screenshot of a computer&#10;&#10;Description automatically generated">
            <a:extLst>
              <a:ext uri="{FF2B5EF4-FFF2-40B4-BE49-F238E27FC236}">
                <a16:creationId xmlns:a16="http://schemas.microsoft.com/office/drawing/2014/main" id="{F40F9C4C-94A4-7AC8-0FD0-889E31BBB909}"/>
              </a:ext>
            </a:extLst>
          </p:cNvPr>
          <p:cNvPicPr>
            <a:picLocks noGrp="1" noChangeAspect="1"/>
          </p:cNvPicPr>
          <p:nvPr>
            <p:ph type="pic" sz="quarter" idx="15"/>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l="26556" r="26556"/>
          <a:stretch>
            <a:fillRect/>
          </a:stretch>
        </p:blipFill>
        <p:spPr>
          <a:xfrm>
            <a:off x="13741668" y="1485900"/>
            <a:ext cx="2743200" cy="3886200"/>
          </a:xfrm>
        </p:spPr>
      </p:pic>
      <p:pic>
        <p:nvPicPr>
          <p:cNvPr id="20" name="Picture Placeholder 19" descr="A group of logos on a white background&#10;&#10;Description automatically generated">
            <a:extLst>
              <a:ext uri="{FF2B5EF4-FFF2-40B4-BE49-F238E27FC236}">
                <a16:creationId xmlns:a16="http://schemas.microsoft.com/office/drawing/2014/main" id="{17DDF680-733A-81BD-BF55-7A6ABFFAC355}"/>
              </a:ext>
            </a:extLst>
          </p:cNvPr>
          <p:cNvPicPr>
            <a:picLocks noGrp="1" noChangeAspect="1"/>
          </p:cNvPicPr>
          <p:nvPr>
            <p:ph type="pic" sz="quarter" idx="16"/>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l="2941" r="2941"/>
          <a:stretch>
            <a:fillRect/>
          </a:stretch>
        </p:blipFill>
        <p:spPr>
          <a:xfrm>
            <a:off x="-4173354" y="1485900"/>
            <a:ext cx="2743200" cy="3886200"/>
          </a:xfrm>
        </p:spPr>
      </p:pic>
      <p:pic>
        <p:nvPicPr>
          <p:cNvPr id="36" name="Picture Placeholder 35" descr="A brain with a check mark and a star&#10;&#10;Description automatically generated with medium confidence">
            <a:extLst>
              <a:ext uri="{FF2B5EF4-FFF2-40B4-BE49-F238E27FC236}">
                <a16:creationId xmlns:a16="http://schemas.microsoft.com/office/drawing/2014/main" id="{AD2C5DA3-8724-B6E3-A7E9-891C64BC1FEA}"/>
              </a:ext>
            </a:extLst>
          </p:cNvPr>
          <p:cNvPicPr>
            <a:picLocks noGrp="1" noChangeAspect="1"/>
          </p:cNvPicPr>
          <p:nvPr>
            <p:ph type="pic" sz="quarter" idx="14"/>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l="37199" r="28625"/>
          <a:stretch/>
        </p:blipFill>
        <p:spPr>
          <a:xfrm>
            <a:off x="10755831" y="1485900"/>
            <a:ext cx="2743200" cy="3886200"/>
          </a:xfrm>
        </p:spPr>
      </p:pic>
      <p:sp>
        <p:nvSpPr>
          <p:cNvPr id="2" name="Oval 1">
            <a:extLst>
              <a:ext uri="{FF2B5EF4-FFF2-40B4-BE49-F238E27FC236}">
                <a16:creationId xmlns:a16="http://schemas.microsoft.com/office/drawing/2014/main" id="{9E973F75-6E10-B244-61D1-32C2681D3840}"/>
              </a:ext>
            </a:extLst>
          </p:cNvPr>
          <p:cNvSpPr/>
          <p:nvPr/>
        </p:nvSpPr>
        <p:spPr>
          <a:xfrm>
            <a:off x="-1051560" y="182880"/>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1B3FC71-4304-9A82-8ED7-504A5B91F368}"/>
              </a:ext>
            </a:extLst>
          </p:cNvPr>
          <p:cNvSpPr/>
          <p:nvPr/>
        </p:nvSpPr>
        <p:spPr>
          <a:xfrm>
            <a:off x="-1051560" y="4937761"/>
            <a:ext cx="14490835" cy="173736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E21D4BE-B090-2510-BD84-B075D6C11168}"/>
              </a:ext>
            </a:extLst>
          </p:cNvPr>
          <p:cNvSpPr txBox="1"/>
          <p:nvPr/>
        </p:nvSpPr>
        <p:spPr>
          <a:xfrm>
            <a:off x="4581525" y="1051562"/>
            <a:ext cx="2886075" cy="646331"/>
          </a:xfrm>
          <a:prstGeom prst="rect">
            <a:avLst/>
          </a:prstGeom>
          <a:ln w="57150">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WORKFLOW</a:t>
            </a:r>
          </a:p>
        </p:txBody>
      </p:sp>
      <p:sp>
        <p:nvSpPr>
          <p:cNvPr id="5" name="TextBox 4">
            <a:extLst>
              <a:ext uri="{FF2B5EF4-FFF2-40B4-BE49-F238E27FC236}">
                <a16:creationId xmlns:a16="http://schemas.microsoft.com/office/drawing/2014/main" id="{08D48B32-AC27-DF68-4CB2-5AE3F842C48F}"/>
              </a:ext>
            </a:extLst>
          </p:cNvPr>
          <p:cNvSpPr txBox="1"/>
          <p:nvPr/>
        </p:nvSpPr>
        <p:spPr>
          <a:xfrm>
            <a:off x="4392180" y="5372102"/>
            <a:ext cx="4181475" cy="646331"/>
          </a:xfrm>
          <a:prstGeom prst="rect">
            <a:avLst/>
          </a:prstGeom>
          <a:ln w="57150">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Data </a:t>
            </a:r>
            <a:r>
              <a:rPr lang="en-US" sz="36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Augmetation</a:t>
            </a:r>
            <a:endPar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8" name="Graphic 60" descr="Arrow: Straight outline">
            <a:hlinkClick r:id="" action="ppaction://hlinkshowjump?jump=previousslide"/>
            <a:extLst>
              <a:ext uri="{FF2B5EF4-FFF2-40B4-BE49-F238E27FC236}">
                <a16:creationId xmlns:a16="http://schemas.microsoft.com/office/drawing/2014/main" id="{1A6E16D1-F87F-C21B-52CF-A2D468B9846F}"/>
              </a:ext>
            </a:extLst>
          </p:cNvPr>
          <p:cNvSpPr/>
          <p:nvPr/>
        </p:nvSpPr>
        <p:spPr>
          <a:xfrm>
            <a:off x="683896" y="5577938"/>
            <a:ext cx="817133" cy="457295"/>
          </a:xfrm>
          <a:custGeom>
            <a:avLst/>
            <a:gdLst>
              <a:gd name="connsiteX0" fmla="*/ 228600 w 817133"/>
              <a:gd name="connsiteY0" fmla="*/ 457295 h 457295"/>
              <a:gd name="connsiteX1" fmla="*/ 228600 w 817133"/>
              <a:gd name="connsiteY1" fmla="*/ 342995 h 457295"/>
              <a:gd name="connsiteX2" fmla="*/ 813245 w 817133"/>
              <a:gd name="connsiteY2" fmla="*/ 233315 h 457295"/>
              <a:gd name="connsiteX3" fmla="*/ 817052 w 817133"/>
              <a:gd name="connsiteY3" fmla="*/ 227759 h 457295"/>
              <a:gd name="connsiteX4" fmla="*/ 813245 w 817133"/>
              <a:gd name="connsiteY4" fmla="*/ 223952 h 457295"/>
              <a:gd name="connsiteX5" fmla="*/ 228600 w 817133"/>
              <a:gd name="connsiteY5" fmla="*/ 114300 h 457295"/>
              <a:gd name="connsiteX6" fmla="*/ 228600 w 817133"/>
              <a:gd name="connsiteY6" fmla="*/ 0 h 457295"/>
              <a:gd name="connsiteX7" fmla="*/ 0 w 817133"/>
              <a:gd name="connsiteY7" fmla="*/ 228629 h 457295"/>
              <a:gd name="connsiteX8" fmla="*/ 209550 w 817133"/>
              <a:gd name="connsiteY8" fmla="*/ 45968 h 457295"/>
              <a:gd name="connsiteX9" fmla="*/ 209550 w 817133"/>
              <a:gd name="connsiteY9" fmla="*/ 130111 h 457295"/>
              <a:gd name="connsiteX10" fmla="*/ 225085 w 817133"/>
              <a:gd name="connsiteY10" fmla="*/ 133026 h 457295"/>
              <a:gd name="connsiteX11" fmla="*/ 734378 w 817133"/>
              <a:gd name="connsiteY11" fmla="*/ 228505 h 457295"/>
              <a:gd name="connsiteX12" fmla="*/ 734438 w 817133"/>
              <a:gd name="connsiteY12" fmla="*/ 228625 h 457295"/>
              <a:gd name="connsiteX13" fmla="*/ 734378 w 817133"/>
              <a:gd name="connsiteY13" fmla="*/ 228686 h 457295"/>
              <a:gd name="connsiteX14" fmla="*/ 225057 w 817133"/>
              <a:gd name="connsiteY14" fmla="*/ 324241 h 457295"/>
              <a:gd name="connsiteX15" fmla="*/ 209550 w 817133"/>
              <a:gd name="connsiteY15" fmla="*/ 327155 h 457295"/>
              <a:gd name="connsiteX16" fmla="*/ 209550 w 817133"/>
              <a:gd name="connsiteY16" fmla="*/ 411671 h 457295"/>
              <a:gd name="connsiteX17" fmla="*/ 26422 w 817133"/>
              <a:gd name="connsiteY17" fmla="*/ 229105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7133" h="457295">
                <a:moveTo>
                  <a:pt x="228600" y="457295"/>
                </a:moveTo>
                <a:lnTo>
                  <a:pt x="228600" y="342995"/>
                </a:lnTo>
                <a:lnTo>
                  <a:pt x="813245" y="233315"/>
                </a:lnTo>
                <a:cubicBezTo>
                  <a:pt x="815830" y="232832"/>
                  <a:pt x="817535" y="230344"/>
                  <a:pt x="817052" y="227759"/>
                </a:cubicBezTo>
                <a:cubicBezTo>
                  <a:pt x="816691" y="225825"/>
                  <a:pt x="815178" y="224313"/>
                  <a:pt x="813245" y="223952"/>
                </a:cubicBezTo>
                <a:lnTo>
                  <a:pt x="228600" y="114300"/>
                </a:lnTo>
                <a:lnTo>
                  <a:pt x="228600" y="0"/>
                </a:lnTo>
                <a:lnTo>
                  <a:pt x="0" y="228629"/>
                </a:lnTo>
                <a:close/>
                <a:moveTo>
                  <a:pt x="209550" y="45968"/>
                </a:moveTo>
                <a:lnTo>
                  <a:pt x="209550" y="130111"/>
                </a:lnTo>
                <a:lnTo>
                  <a:pt x="225085" y="133026"/>
                </a:lnTo>
                <a:lnTo>
                  <a:pt x="734378" y="228505"/>
                </a:lnTo>
                <a:cubicBezTo>
                  <a:pt x="734427" y="228521"/>
                  <a:pt x="734455" y="228575"/>
                  <a:pt x="734438" y="228625"/>
                </a:cubicBezTo>
                <a:cubicBezTo>
                  <a:pt x="734429" y="228653"/>
                  <a:pt x="734406" y="228676"/>
                  <a:pt x="734378" y="228686"/>
                </a:cubicBezTo>
                <a:lnTo>
                  <a:pt x="225057" y="324241"/>
                </a:lnTo>
                <a:lnTo>
                  <a:pt x="209550" y="327155"/>
                </a:lnTo>
                <a:lnTo>
                  <a:pt x="209550" y="411671"/>
                </a:lnTo>
                <a:cubicBezTo>
                  <a:pt x="139932" y="342805"/>
                  <a:pt x="56721" y="260118"/>
                  <a:pt x="26422" y="229105"/>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
        <p:nvSpPr>
          <p:cNvPr id="9" name="Graphic 62" descr="Arrow: Slight curve outline">
            <a:hlinkClick r:id="" action="ppaction://hlinkshowjump?jump=nextslide"/>
            <a:extLst>
              <a:ext uri="{FF2B5EF4-FFF2-40B4-BE49-F238E27FC236}">
                <a16:creationId xmlns:a16="http://schemas.microsoft.com/office/drawing/2014/main" id="{6F3CB96B-650C-A62F-535A-F1B5C9CD4AF9}"/>
              </a:ext>
            </a:extLst>
          </p:cNvPr>
          <p:cNvSpPr/>
          <p:nvPr/>
        </p:nvSpPr>
        <p:spPr>
          <a:xfrm>
            <a:off x="10590381" y="5600767"/>
            <a:ext cx="824859" cy="457295"/>
          </a:xfrm>
          <a:custGeom>
            <a:avLst/>
            <a:gdLst>
              <a:gd name="connsiteX0" fmla="*/ 1984 w 824858"/>
              <a:gd name="connsiteY0" fmla="*/ 154134 h 457295"/>
              <a:gd name="connsiteX1" fmla="*/ 548053 w 824858"/>
              <a:gd name="connsiteY1" fmla="*/ 364484 h 457295"/>
              <a:gd name="connsiteX2" fmla="*/ 596259 w 824858"/>
              <a:gd name="connsiteY2" fmla="*/ 362045 h 457295"/>
              <a:gd name="connsiteX3" fmla="*/ 596259 w 824858"/>
              <a:gd name="connsiteY3" fmla="*/ 457295 h 457295"/>
              <a:gd name="connsiteX4" fmla="*/ 824859 w 824858"/>
              <a:gd name="connsiteY4" fmla="*/ 228657 h 457295"/>
              <a:gd name="connsiteX5" fmla="*/ 596259 w 824858"/>
              <a:gd name="connsiteY5" fmla="*/ 0 h 457295"/>
              <a:gd name="connsiteX6" fmla="*/ 596259 w 824858"/>
              <a:gd name="connsiteY6" fmla="*/ 142875 h 457295"/>
              <a:gd name="connsiteX7" fmla="*/ 370897 w 824858"/>
              <a:gd name="connsiteY7" fmla="*/ 173355 h 457295"/>
              <a:gd name="connsiteX8" fmla="*/ 5375 w 824858"/>
              <a:gd name="connsiteY8" fmla="*/ 145561 h 457295"/>
              <a:gd name="connsiteX9" fmla="*/ 4661 w 824858"/>
              <a:gd name="connsiteY9" fmla="*/ 145504 h 457295"/>
              <a:gd name="connsiteX10" fmla="*/ 1 w 824858"/>
              <a:gd name="connsiteY10" fmla="*/ 150367 h 457295"/>
              <a:gd name="connsiteX11" fmla="*/ 1984 w 824858"/>
              <a:gd name="connsiteY11" fmla="*/ 154134 h 457295"/>
              <a:gd name="connsiteX12" fmla="*/ 370897 w 824858"/>
              <a:gd name="connsiteY12" fmla="*/ 192453 h 457295"/>
              <a:gd name="connsiteX13" fmla="*/ 604117 w 824858"/>
              <a:gd name="connsiteY13" fmla="*/ 160268 h 457295"/>
              <a:gd name="connsiteX14" fmla="*/ 615309 w 824858"/>
              <a:gd name="connsiteY14" fmla="*/ 155191 h 457295"/>
              <a:gd name="connsiteX15" fmla="*/ 615309 w 824858"/>
              <a:gd name="connsiteY15" fmla="*/ 45653 h 457295"/>
              <a:gd name="connsiteX16" fmla="*/ 798408 w 824858"/>
              <a:gd name="connsiteY16" fmla="*/ 228181 h 457295"/>
              <a:gd name="connsiteX17" fmla="*/ 615309 w 824858"/>
              <a:gd name="connsiteY17" fmla="*/ 411328 h 457295"/>
              <a:gd name="connsiteX18" fmla="*/ 615309 w 824858"/>
              <a:gd name="connsiteY18" fmla="*/ 340928 h 457295"/>
              <a:gd name="connsiteX19" fmla="*/ 594297 w 824858"/>
              <a:gd name="connsiteY19" fmla="*/ 343110 h 457295"/>
              <a:gd name="connsiteX20" fmla="*/ 548053 w 824858"/>
              <a:gd name="connsiteY20" fmla="*/ 345443 h 457295"/>
              <a:gd name="connsiteX21" fmla="*/ 62687 w 824858"/>
              <a:gd name="connsiteY21" fmla="*/ 172183 h 457295"/>
              <a:gd name="connsiteX22" fmla="*/ 62667 w 824858"/>
              <a:gd name="connsiteY22" fmla="*/ 172050 h 457295"/>
              <a:gd name="connsiteX23" fmla="*/ 62754 w 824858"/>
              <a:gd name="connsiteY23" fmla="*/ 172012 h 457295"/>
              <a:gd name="connsiteX24" fmla="*/ 370897 w 824858"/>
              <a:gd name="connsiteY24" fmla="*/ 192453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4858" h="457295">
                <a:moveTo>
                  <a:pt x="1984" y="154134"/>
                </a:moveTo>
                <a:cubicBezTo>
                  <a:pt x="65192" y="199187"/>
                  <a:pt x="313138" y="364484"/>
                  <a:pt x="548053" y="364484"/>
                </a:cubicBezTo>
                <a:cubicBezTo>
                  <a:pt x="564153" y="364503"/>
                  <a:pt x="580242" y="363688"/>
                  <a:pt x="596259" y="362045"/>
                </a:cubicBezTo>
                <a:lnTo>
                  <a:pt x="596259" y="457295"/>
                </a:lnTo>
                <a:lnTo>
                  <a:pt x="824859" y="228657"/>
                </a:lnTo>
                <a:lnTo>
                  <a:pt x="596259" y="0"/>
                </a:lnTo>
                <a:lnTo>
                  <a:pt x="596259" y="142875"/>
                </a:lnTo>
                <a:cubicBezTo>
                  <a:pt x="545776" y="165735"/>
                  <a:pt x="461204" y="173355"/>
                  <a:pt x="370897" y="173355"/>
                </a:cubicBezTo>
                <a:cubicBezTo>
                  <a:pt x="248602" y="171593"/>
                  <a:pt x="126530" y="162311"/>
                  <a:pt x="5375" y="145561"/>
                </a:cubicBezTo>
                <a:cubicBezTo>
                  <a:pt x="5139" y="145524"/>
                  <a:pt x="4900" y="145505"/>
                  <a:pt x="4661" y="145504"/>
                </a:cubicBezTo>
                <a:cubicBezTo>
                  <a:pt x="2031" y="145560"/>
                  <a:pt x="-55" y="147738"/>
                  <a:pt x="1" y="150367"/>
                </a:cubicBezTo>
                <a:cubicBezTo>
                  <a:pt x="33" y="151865"/>
                  <a:pt x="768" y="153260"/>
                  <a:pt x="1984" y="154134"/>
                </a:cubicBezTo>
                <a:close/>
                <a:moveTo>
                  <a:pt x="370897" y="192453"/>
                </a:moveTo>
                <a:cubicBezTo>
                  <a:pt x="478530" y="192453"/>
                  <a:pt x="556968" y="181623"/>
                  <a:pt x="604117" y="160268"/>
                </a:cubicBezTo>
                <a:lnTo>
                  <a:pt x="615309" y="155191"/>
                </a:lnTo>
                <a:lnTo>
                  <a:pt x="615309" y="45653"/>
                </a:lnTo>
                <a:lnTo>
                  <a:pt x="798408" y="228181"/>
                </a:lnTo>
                <a:lnTo>
                  <a:pt x="615309" y="411328"/>
                </a:lnTo>
                <a:lnTo>
                  <a:pt x="615309" y="340928"/>
                </a:lnTo>
                <a:lnTo>
                  <a:pt x="594297" y="343110"/>
                </a:lnTo>
                <a:cubicBezTo>
                  <a:pt x="578932" y="344681"/>
                  <a:pt x="563497" y="345460"/>
                  <a:pt x="548053" y="345443"/>
                </a:cubicBezTo>
                <a:cubicBezTo>
                  <a:pt x="360039" y="345434"/>
                  <a:pt x="163509" y="237106"/>
                  <a:pt x="62687" y="172183"/>
                </a:cubicBezTo>
                <a:cubicBezTo>
                  <a:pt x="62644" y="172152"/>
                  <a:pt x="62636" y="172093"/>
                  <a:pt x="62667" y="172050"/>
                </a:cubicBezTo>
                <a:cubicBezTo>
                  <a:pt x="62687" y="172022"/>
                  <a:pt x="62721" y="172008"/>
                  <a:pt x="62754" y="172012"/>
                </a:cubicBezTo>
                <a:cubicBezTo>
                  <a:pt x="165011" y="184516"/>
                  <a:pt x="267884" y="191340"/>
                  <a:pt x="370897" y="192453"/>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endParaRPr lang="en-US"/>
          </a:p>
        </p:txBody>
      </p:sp>
    </p:spTree>
    <p:extLst>
      <p:ext uri="{BB962C8B-B14F-4D97-AF65-F5344CB8AC3E}">
        <p14:creationId xmlns:p14="http://schemas.microsoft.com/office/powerpoint/2010/main" val="29176723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1636</TotalTime>
  <Words>561</Words>
  <Application>Microsoft Office PowerPoint</Application>
  <PresentationFormat>Widescreen</PresentationFormat>
  <Paragraphs>149</Paragraphs>
  <Slides>29</Slides>
  <Notes>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Algerian</vt:lpstr>
      <vt:lpstr>Aptos</vt:lpstr>
      <vt:lpstr>Aptos Display</vt: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Anjum Afrooz Shaik</dc:creator>
  <cp:lastModifiedBy>Anjum Afrooz Shaik</cp:lastModifiedBy>
  <cp:revision>2</cp:revision>
  <dcterms:created xsi:type="dcterms:W3CDTF">2024-04-16T04:53:33Z</dcterms:created>
  <dcterms:modified xsi:type="dcterms:W3CDTF">2024-04-27T03:11:25Z</dcterms:modified>
</cp:coreProperties>
</file>